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70" r:id="rId12"/>
    <p:sldId id="266" r:id="rId13"/>
    <p:sldId id="267" r:id="rId14"/>
    <p:sldId id="268" r:id="rId15"/>
    <p:sldId id="270" r:id="rId16"/>
    <p:sldId id="356" r:id="rId17"/>
    <p:sldId id="358" r:id="rId18"/>
    <p:sldId id="359" r:id="rId19"/>
    <p:sldId id="360" r:id="rId20"/>
    <p:sldId id="361" r:id="rId21"/>
    <p:sldId id="271" r:id="rId22"/>
    <p:sldId id="272" r:id="rId23"/>
    <p:sldId id="273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53" r:id="rId32"/>
    <p:sldId id="285" r:id="rId33"/>
    <p:sldId id="371" r:id="rId34"/>
    <p:sldId id="352" r:id="rId35"/>
    <p:sldId id="293" r:id="rId36"/>
    <p:sldId id="355" r:id="rId37"/>
    <p:sldId id="363" r:id="rId38"/>
    <p:sldId id="362" r:id="rId39"/>
    <p:sldId id="364" r:id="rId40"/>
    <p:sldId id="365" r:id="rId41"/>
    <p:sldId id="366" r:id="rId42"/>
    <p:sldId id="367" r:id="rId43"/>
    <p:sldId id="368" r:id="rId44"/>
    <p:sldId id="369" r:id="rId45"/>
    <p:sldId id="284" r:id="rId46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87"/>
  </p:normalViewPr>
  <p:slideViewPr>
    <p:cSldViewPr snapToGrid="0" snapToObjects="1">
      <p:cViewPr varScale="1">
        <p:scale>
          <a:sx n="85" d="100"/>
          <a:sy n="85" d="100"/>
        </p:scale>
        <p:origin x="1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3F04BA-0467-F44B-AF1C-8556125BA322}" type="doc">
      <dgm:prSet loTypeId="urn:microsoft.com/office/officeart/2005/8/layout/vList3" loCatId="" qsTypeId="urn:microsoft.com/office/officeart/2005/8/quickstyle/simple1" qsCatId="simple" csTypeId="urn:microsoft.com/office/officeart/2005/8/colors/colorful5" csCatId="colorful" phldr="1"/>
      <dgm:spPr/>
    </dgm:pt>
    <dgm:pt modelId="{6EABC176-661D-7F42-9D48-8CD265C36603}">
      <dgm:prSet phldrT="[Text]"/>
      <dgm:spPr/>
      <dgm:t>
        <a:bodyPr/>
        <a:lstStyle/>
        <a:p>
          <a:r>
            <a:rPr lang="en-US" dirty="0"/>
            <a:t>Spiral</a:t>
          </a:r>
        </a:p>
      </dgm:t>
    </dgm:pt>
    <dgm:pt modelId="{04B3B91E-1007-1048-8D49-D2C90416C945}" type="parTrans" cxnId="{2A5B526A-881B-F646-89C0-8BF7A8AFE735}">
      <dgm:prSet/>
      <dgm:spPr/>
      <dgm:t>
        <a:bodyPr/>
        <a:lstStyle/>
        <a:p>
          <a:endParaRPr lang="en-US"/>
        </a:p>
      </dgm:t>
    </dgm:pt>
    <dgm:pt modelId="{C56701E7-87A2-4D42-8943-1F1351604DC6}" type="sibTrans" cxnId="{2A5B526A-881B-F646-89C0-8BF7A8AFE735}">
      <dgm:prSet/>
      <dgm:spPr/>
      <dgm:t>
        <a:bodyPr/>
        <a:lstStyle/>
        <a:p>
          <a:endParaRPr lang="en-US"/>
        </a:p>
      </dgm:t>
    </dgm:pt>
    <dgm:pt modelId="{CBE9CB2A-71B4-FD4F-BF6A-15D93418D696}">
      <dgm:prSet phldrT="[Text]"/>
      <dgm:spPr/>
      <dgm:t>
        <a:bodyPr/>
        <a:lstStyle/>
        <a:p>
          <a:r>
            <a:rPr lang="en-US" dirty="0"/>
            <a:t>Waterfall</a:t>
          </a:r>
        </a:p>
      </dgm:t>
    </dgm:pt>
    <dgm:pt modelId="{7569CE0A-E813-3444-9203-25FE8093A244}" type="parTrans" cxnId="{EBC42B22-8B74-6144-A0DA-B0D011092335}">
      <dgm:prSet/>
      <dgm:spPr/>
      <dgm:t>
        <a:bodyPr/>
        <a:lstStyle/>
        <a:p>
          <a:endParaRPr lang="en-US"/>
        </a:p>
      </dgm:t>
    </dgm:pt>
    <dgm:pt modelId="{ADCA0984-F853-2B4A-A320-6A6FC66B840C}" type="sibTrans" cxnId="{EBC42B22-8B74-6144-A0DA-B0D011092335}">
      <dgm:prSet/>
      <dgm:spPr/>
      <dgm:t>
        <a:bodyPr/>
        <a:lstStyle/>
        <a:p>
          <a:endParaRPr lang="en-US"/>
        </a:p>
      </dgm:t>
    </dgm:pt>
    <dgm:pt modelId="{0197C185-01F9-644E-918E-17B6963113D9}">
      <dgm:prSet phldrT="[Text]"/>
      <dgm:spPr/>
      <dgm:t>
        <a:bodyPr/>
        <a:lstStyle/>
        <a:p>
          <a:r>
            <a:rPr lang="en-US" dirty="0"/>
            <a:t>Agile</a:t>
          </a:r>
        </a:p>
      </dgm:t>
    </dgm:pt>
    <dgm:pt modelId="{8579A0CB-8774-7A4E-B2BD-77113B6AFD57}" type="parTrans" cxnId="{A5F9FC6D-F363-8D46-9C68-4E72E0FCE59D}">
      <dgm:prSet/>
      <dgm:spPr/>
      <dgm:t>
        <a:bodyPr/>
        <a:lstStyle/>
        <a:p>
          <a:endParaRPr lang="en-US"/>
        </a:p>
      </dgm:t>
    </dgm:pt>
    <dgm:pt modelId="{1A90F37E-07BF-0245-9FDC-A254AEE27A46}" type="sibTrans" cxnId="{A5F9FC6D-F363-8D46-9C68-4E72E0FCE59D}">
      <dgm:prSet/>
      <dgm:spPr/>
      <dgm:t>
        <a:bodyPr/>
        <a:lstStyle/>
        <a:p>
          <a:endParaRPr lang="en-US"/>
        </a:p>
      </dgm:t>
    </dgm:pt>
    <dgm:pt modelId="{82D9C2EF-E7DE-7645-9879-B8DE3C3A28FB}" type="pres">
      <dgm:prSet presAssocID="{E93F04BA-0467-F44B-AF1C-8556125BA322}" presName="linearFlow" presStyleCnt="0">
        <dgm:presLayoutVars>
          <dgm:dir/>
          <dgm:resizeHandles val="exact"/>
        </dgm:presLayoutVars>
      </dgm:prSet>
      <dgm:spPr/>
    </dgm:pt>
    <dgm:pt modelId="{2D3CD2F9-4CE0-6A46-B636-2BDE79F2B628}" type="pres">
      <dgm:prSet presAssocID="{6EABC176-661D-7F42-9D48-8CD265C36603}" presName="composite" presStyleCnt="0"/>
      <dgm:spPr/>
    </dgm:pt>
    <dgm:pt modelId="{41BD7E8A-88A6-E545-BB55-DC53D49E9E2F}" type="pres">
      <dgm:prSet presAssocID="{6EABC176-661D-7F42-9D48-8CD265C36603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079AC31C-9C5B-874C-81CA-6A7B7F2FDFDF}" type="pres">
      <dgm:prSet presAssocID="{6EABC176-661D-7F42-9D48-8CD265C36603}" presName="txShp" presStyleLbl="node1" presStyleIdx="0" presStyleCnt="3">
        <dgm:presLayoutVars>
          <dgm:bulletEnabled val="1"/>
        </dgm:presLayoutVars>
      </dgm:prSet>
      <dgm:spPr/>
    </dgm:pt>
    <dgm:pt modelId="{C4D6348D-D692-7349-B151-6BD78A80CB27}" type="pres">
      <dgm:prSet presAssocID="{C56701E7-87A2-4D42-8943-1F1351604DC6}" presName="spacing" presStyleCnt="0"/>
      <dgm:spPr/>
    </dgm:pt>
    <dgm:pt modelId="{0982BF4D-7004-6541-A859-1E6E4AAB40A6}" type="pres">
      <dgm:prSet presAssocID="{CBE9CB2A-71B4-FD4F-BF6A-15D93418D696}" presName="composite" presStyleCnt="0"/>
      <dgm:spPr/>
    </dgm:pt>
    <dgm:pt modelId="{447DC23C-E4CA-A442-A9F0-3A2FD5D35CE3}" type="pres">
      <dgm:prSet presAssocID="{CBE9CB2A-71B4-FD4F-BF6A-15D93418D696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DA932A93-0CF9-0544-93B5-44DB4EE0A793}" type="pres">
      <dgm:prSet presAssocID="{CBE9CB2A-71B4-FD4F-BF6A-15D93418D696}" presName="txShp" presStyleLbl="node1" presStyleIdx="1" presStyleCnt="3">
        <dgm:presLayoutVars>
          <dgm:bulletEnabled val="1"/>
        </dgm:presLayoutVars>
      </dgm:prSet>
      <dgm:spPr/>
    </dgm:pt>
    <dgm:pt modelId="{E67CC7CD-5C9D-7C43-BE6D-45D0D2646942}" type="pres">
      <dgm:prSet presAssocID="{ADCA0984-F853-2B4A-A320-6A6FC66B840C}" presName="spacing" presStyleCnt="0"/>
      <dgm:spPr/>
    </dgm:pt>
    <dgm:pt modelId="{66A98299-82FD-AA49-B924-5F2B1EA089A4}" type="pres">
      <dgm:prSet presAssocID="{0197C185-01F9-644E-918E-17B6963113D9}" presName="composite" presStyleCnt="0"/>
      <dgm:spPr/>
    </dgm:pt>
    <dgm:pt modelId="{7BF8F7C9-423D-2242-BDAF-A2141EA37660}" type="pres">
      <dgm:prSet presAssocID="{0197C185-01F9-644E-918E-17B6963113D9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D34CE21D-6DE4-B443-94FB-8CD97C47664E}" type="pres">
      <dgm:prSet presAssocID="{0197C185-01F9-644E-918E-17B6963113D9}" presName="txShp" presStyleLbl="node1" presStyleIdx="2" presStyleCnt="3">
        <dgm:presLayoutVars>
          <dgm:bulletEnabled val="1"/>
        </dgm:presLayoutVars>
      </dgm:prSet>
      <dgm:spPr/>
    </dgm:pt>
  </dgm:ptLst>
  <dgm:cxnLst>
    <dgm:cxn modelId="{EBC42B22-8B74-6144-A0DA-B0D011092335}" srcId="{E93F04BA-0467-F44B-AF1C-8556125BA322}" destId="{CBE9CB2A-71B4-FD4F-BF6A-15D93418D696}" srcOrd="1" destOrd="0" parTransId="{7569CE0A-E813-3444-9203-25FE8093A244}" sibTransId="{ADCA0984-F853-2B4A-A320-6A6FC66B840C}"/>
    <dgm:cxn modelId="{60A3355D-21A6-B84D-98A1-795BAEBB037F}" type="presOf" srcId="{0197C185-01F9-644E-918E-17B6963113D9}" destId="{D34CE21D-6DE4-B443-94FB-8CD97C47664E}" srcOrd="0" destOrd="0" presId="urn:microsoft.com/office/officeart/2005/8/layout/vList3"/>
    <dgm:cxn modelId="{2A5B526A-881B-F646-89C0-8BF7A8AFE735}" srcId="{E93F04BA-0467-F44B-AF1C-8556125BA322}" destId="{6EABC176-661D-7F42-9D48-8CD265C36603}" srcOrd="0" destOrd="0" parTransId="{04B3B91E-1007-1048-8D49-D2C90416C945}" sibTransId="{C56701E7-87A2-4D42-8943-1F1351604DC6}"/>
    <dgm:cxn modelId="{DB653A6D-6628-6341-8A3F-DED97DC4392E}" type="presOf" srcId="{6EABC176-661D-7F42-9D48-8CD265C36603}" destId="{079AC31C-9C5B-874C-81CA-6A7B7F2FDFDF}" srcOrd="0" destOrd="0" presId="urn:microsoft.com/office/officeart/2005/8/layout/vList3"/>
    <dgm:cxn modelId="{A5F9FC6D-F363-8D46-9C68-4E72E0FCE59D}" srcId="{E93F04BA-0467-F44B-AF1C-8556125BA322}" destId="{0197C185-01F9-644E-918E-17B6963113D9}" srcOrd="2" destOrd="0" parTransId="{8579A0CB-8774-7A4E-B2BD-77113B6AFD57}" sibTransId="{1A90F37E-07BF-0245-9FDC-A254AEE27A46}"/>
    <dgm:cxn modelId="{00B1F58D-47EE-1D47-B159-F19DC62F5190}" type="presOf" srcId="{E93F04BA-0467-F44B-AF1C-8556125BA322}" destId="{82D9C2EF-E7DE-7645-9879-B8DE3C3A28FB}" srcOrd="0" destOrd="0" presId="urn:microsoft.com/office/officeart/2005/8/layout/vList3"/>
    <dgm:cxn modelId="{54CBF08E-5C60-FD42-B5DF-2A89D09B3DAE}" type="presOf" srcId="{CBE9CB2A-71B4-FD4F-BF6A-15D93418D696}" destId="{DA932A93-0CF9-0544-93B5-44DB4EE0A793}" srcOrd="0" destOrd="0" presId="urn:microsoft.com/office/officeart/2005/8/layout/vList3"/>
    <dgm:cxn modelId="{7F4BC2E0-0686-8548-BF03-2EB3745B4966}" type="presParOf" srcId="{82D9C2EF-E7DE-7645-9879-B8DE3C3A28FB}" destId="{2D3CD2F9-4CE0-6A46-B636-2BDE79F2B628}" srcOrd="0" destOrd="0" presId="urn:microsoft.com/office/officeart/2005/8/layout/vList3"/>
    <dgm:cxn modelId="{DC5F1777-F0D9-CA4D-9533-9C2572C42D5B}" type="presParOf" srcId="{2D3CD2F9-4CE0-6A46-B636-2BDE79F2B628}" destId="{41BD7E8A-88A6-E545-BB55-DC53D49E9E2F}" srcOrd="0" destOrd="0" presId="urn:microsoft.com/office/officeart/2005/8/layout/vList3"/>
    <dgm:cxn modelId="{B43350A1-FC4F-354D-B426-C5BD69B093DE}" type="presParOf" srcId="{2D3CD2F9-4CE0-6A46-B636-2BDE79F2B628}" destId="{079AC31C-9C5B-874C-81CA-6A7B7F2FDFDF}" srcOrd="1" destOrd="0" presId="urn:microsoft.com/office/officeart/2005/8/layout/vList3"/>
    <dgm:cxn modelId="{BF578440-490C-CB40-A911-748719646C1C}" type="presParOf" srcId="{82D9C2EF-E7DE-7645-9879-B8DE3C3A28FB}" destId="{C4D6348D-D692-7349-B151-6BD78A80CB27}" srcOrd="1" destOrd="0" presId="urn:microsoft.com/office/officeart/2005/8/layout/vList3"/>
    <dgm:cxn modelId="{1EC93337-6304-3A43-B2C5-CED6876AEB01}" type="presParOf" srcId="{82D9C2EF-E7DE-7645-9879-B8DE3C3A28FB}" destId="{0982BF4D-7004-6541-A859-1E6E4AAB40A6}" srcOrd="2" destOrd="0" presId="urn:microsoft.com/office/officeart/2005/8/layout/vList3"/>
    <dgm:cxn modelId="{1E1681E1-CBCE-404D-9BF5-65D47D3C8312}" type="presParOf" srcId="{0982BF4D-7004-6541-A859-1E6E4AAB40A6}" destId="{447DC23C-E4CA-A442-A9F0-3A2FD5D35CE3}" srcOrd="0" destOrd="0" presId="urn:microsoft.com/office/officeart/2005/8/layout/vList3"/>
    <dgm:cxn modelId="{2C1A4016-1981-1644-A7C4-0AE23BEB3EE2}" type="presParOf" srcId="{0982BF4D-7004-6541-A859-1E6E4AAB40A6}" destId="{DA932A93-0CF9-0544-93B5-44DB4EE0A793}" srcOrd="1" destOrd="0" presId="urn:microsoft.com/office/officeart/2005/8/layout/vList3"/>
    <dgm:cxn modelId="{AC3076CB-1427-2D40-AD87-EC12CDD6C170}" type="presParOf" srcId="{82D9C2EF-E7DE-7645-9879-B8DE3C3A28FB}" destId="{E67CC7CD-5C9D-7C43-BE6D-45D0D2646942}" srcOrd="3" destOrd="0" presId="urn:microsoft.com/office/officeart/2005/8/layout/vList3"/>
    <dgm:cxn modelId="{A1A9FA75-7904-AC44-8CA1-50878B6D4199}" type="presParOf" srcId="{82D9C2EF-E7DE-7645-9879-B8DE3C3A28FB}" destId="{66A98299-82FD-AA49-B924-5F2B1EA089A4}" srcOrd="4" destOrd="0" presId="urn:microsoft.com/office/officeart/2005/8/layout/vList3"/>
    <dgm:cxn modelId="{31A07050-F8F5-6F40-9F3B-B38321E998F4}" type="presParOf" srcId="{66A98299-82FD-AA49-B924-5F2B1EA089A4}" destId="{7BF8F7C9-423D-2242-BDAF-A2141EA37660}" srcOrd="0" destOrd="0" presId="urn:microsoft.com/office/officeart/2005/8/layout/vList3"/>
    <dgm:cxn modelId="{5BF033AB-5531-7546-97FB-D19B59639F73}" type="presParOf" srcId="{66A98299-82FD-AA49-B924-5F2B1EA089A4}" destId="{D34CE21D-6DE4-B443-94FB-8CD97C47664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9C47E64-DAAE-4643-920F-6EDC6C990143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C65562-AD3F-4677-8C72-50A0D3BC2F9C}">
      <dgm:prSet phldrT="[Text]"/>
      <dgm:spPr/>
      <dgm:t>
        <a:bodyPr/>
        <a:lstStyle/>
        <a:p>
          <a:r>
            <a:rPr lang="en-US" dirty="0"/>
            <a:t>GG2: Institutionalized a Managed Process </a:t>
          </a:r>
        </a:p>
      </dgm:t>
    </dgm:pt>
    <dgm:pt modelId="{C1A392D8-A4C0-4A47-B4C9-289B29AA39D5}" type="parTrans" cxnId="{DA7C97FA-C604-4EE2-8A1C-14815F42B723}">
      <dgm:prSet/>
      <dgm:spPr/>
      <dgm:t>
        <a:bodyPr/>
        <a:lstStyle/>
        <a:p>
          <a:endParaRPr lang="en-US"/>
        </a:p>
      </dgm:t>
    </dgm:pt>
    <dgm:pt modelId="{B7C7A678-0D38-4822-9466-1C99971878A9}" type="sibTrans" cxnId="{DA7C97FA-C604-4EE2-8A1C-14815F42B723}">
      <dgm:prSet/>
      <dgm:spPr/>
      <dgm:t>
        <a:bodyPr/>
        <a:lstStyle/>
        <a:p>
          <a:endParaRPr lang="en-US"/>
        </a:p>
      </dgm:t>
    </dgm:pt>
    <dgm:pt modelId="{F52D4A34-2941-4732-8EA8-FB3DC3BF500E}">
      <dgm:prSet phldrT="[Text]" custT="1"/>
      <dgm:spPr/>
      <dgm:t>
        <a:bodyPr/>
        <a:lstStyle/>
        <a:p>
          <a:pPr algn="ctr"/>
          <a:r>
            <a:rPr lang="en-US" sz="1600" dirty="0"/>
            <a:t>GP 2.1: Establish an Organizational Policy</a:t>
          </a:r>
        </a:p>
      </dgm:t>
    </dgm:pt>
    <dgm:pt modelId="{3FBE5D34-FCE2-498C-AC79-16863FE6F8A5}" type="parTrans" cxnId="{5861F527-61F8-403B-9FD0-A0C752D8D0BD}">
      <dgm:prSet/>
      <dgm:spPr/>
      <dgm:t>
        <a:bodyPr/>
        <a:lstStyle/>
        <a:p>
          <a:endParaRPr lang="en-US"/>
        </a:p>
      </dgm:t>
    </dgm:pt>
    <dgm:pt modelId="{19858630-9063-4EB0-9F94-9B0DE27CA88D}" type="sibTrans" cxnId="{5861F527-61F8-403B-9FD0-A0C752D8D0BD}">
      <dgm:prSet/>
      <dgm:spPr/>
      <dgm:t>
        <a:bodyPr/>
        <a:lstStyle/>
        <a:p>
          <a:endParaRPr lang="en-US"/>
        </a:p>
      </dgm:t>
    </dgm:pt>
    <dgm:pt modelId="{0910F6D2-4B45-405C-88B1-07CB83BA4575}">
      <dgm:prSet phldrT="[Text]"/>
      <dgm:spPr/>
      <dgm:t>
        <a:bodyPr/>
        <a:lstStyle/>
        <a:p>
          <a:r>
            <a:rPr lang="en-US" dirty="0"/>
            <a:t>Goal</a:t>
          </a:r>
        </a:p>
      </dgm:t>
    </dgm:pt>
    <dgm:pt modelId="{E38C6F68-B665-40FF-B944-5C4B04793927}" type="parTrans" cxnId="{95F3F428-3DAE-4ED4-B897-16EC8F6FEF88}">
      <dgm:prSet/>
      <dgm:spPr/>
      <dgm:t>
        <a:bodyPr/>
        <a:lstStyle/>
        <a:p>
          <a:endParaRPr lang="en-US"/>
        </a:p>
      </dgm:t>
    </dgm:pt>
    <dgm:pt modelId="{3BFDA374-C63C-43B7-A40C-1E4234AA64E1}" type="sibTrans" cxnId="{95F3F428-3DAE-4ED4-B897-16EC8F6FEF88}">
      <dgm:prSet/>
      <dgm:spPr/>
      <dgm:t>
        <a:bodyPr/>
        <a:lstStyle/>
        <a:p>
          <a:endParaRPr lang="en-US"/>
        </a:p>
      </dgm:t>
    </dgm:pt>
    <dgm:pt modelId="{78A3AEB1-2263-4524-983F-363AB16A1379}">
      <dgm:prSet phldrT="[Text]"/>
      <dgm:spPr/>
      <dgm:t>
        <a:bodyPr/>
        <a:lstStyle/>
        <a:p>
          <a:r>
            <a:rPr lang="en-US" dirty="0"/>
            <a:t>Practice</a:t>
          </a:r>
        </a:p>
      </dgm:t>
    </dgm:pt>
    <dgm:pt modelId="{42E0D656-AC38-4B5A-B59F-682B50E4B51E}" type="parTrans" cxnId="{52657025-2F3B-4028-90EB-A05EEB17CECE}">
      <dgm:prSet/>
      <dgm:spPr/>
      <dgm:t>
        <a:bodyPr/>
        <a:lstStyle/>
        <a:p>
          <a:endParaRPr lang="en-US"/>
        </a:p>
      </dgm:t>
    </dgm:pt>
    <dgm:pt modelId="{ED938FDC-C8E3-4B44-95BD-4FE9436D5BFF}" type="sibTrans" cxnId="{52657025-2F3B-4028-90EB-A05EEB17CECE}">
      <dgm:prSet/>
      <dgm:spPr/>
      <dgm:t>
        <a:bodyPr/>
        <a:lstStyle/>
        <a:p>
          <a:endParaRPr lang="en-US"/>
        </a:p>
      </dgm:t>
    </dgm:pt>
    <dgm:pt modelId="{F5FB781C-854C-412C-B2EB-AF000668F9EE}">
      <dgm:prSet phldrT="[Text]" custT="1"/>
      <dgm:spPr/>
      <dgm:t>
        <a:bodyPr/>
        <a:lstStyle/>
        <a:p>
          <a:r>
            <a:rPr lang="en-US" sz="1600" dirty="0"/>
            <a:t>GP 2.2: Plan the Process</a:t>
          </a:r>
        </a:p>
      </dgm:t>
    </dgm:pt>
    <dgm:pt modelId="{D844C378-A974-4873-82AD-8BDD057B33F1}" type="sibTrans" cxnId="{94357615-2AD4-4293-85CD-01C93C10A840}">
      <dgm:prSet/>
      <dgm:spPr/>
      <dgm:t>
        <a:bodyPr/>
        <a:lstStyle/>
        <a:p>
          <a:endParaRPr lang="en-US"/>
        </a:p>
      </dgm:t>
    </dgm:pt>
    <dgm:pt modelId="{EC6F210E-4063-46F4-B6B7-AF6453D45AFC}" type="parTrans" cxnId="{94357615-2AD4-4293-85CD-01C93C10A840}">
      <dgm:prSet/>
      <dgm:spPr/>
      <dgm:t>
        <a:bodyPr/>
        <a:lstStyle/>
        <a:p>
          <a:endParaRPr lang="en-US"/>
        </a:p>
      </dgm:t>
    </dgm:pt>
    <dgm:pt modelId="{FD1256FA-666E-489C-98C1-7D9543B9396E}">
      <dgm:prSet phldrT="[Text]" custT="1"/>
      <dgm:spPr/>
      <dgm:t>
        <a:bodyPr/>
        <a:lstStyle/>
        <a:p>
          <a:r>
            <a:rPr lang="en-US" sz="1600" dirty="0"/>
            <a:t>GP 2.3: Provide Resources</a:t>
          </a:r>
        </a:p>
      </dgm:t>
    </dgm:pt>
    <dgm:pt modelId="{E7833D52-FD63-4348-88D5-74F1B3A05933}" type="sibTrans" cxnId="{99A668C2-C045-41EF-8BC0-C8397DDB83FD}">
      <dgm:prSet/>
      <dgm:spPr/>
      <dgm:t>
        <a:bodyPr/>
        <a:lstStyle/>
        <a:p>
          <a:endParaRPr lang="en-US"/>
        </a:p>
      </dgm:t>
    </dgm:pt>
    <dgm:pt modelId="{486A949A-1E45-4C62-9443-4AD218254C95}" type="parTrans" cxnId="{99A668C2-C045-41EF-8BC0-C8397DDB83FD}">
      <dgm:prSet/>
      <dgm:spPr/>
      <dgm:t>
        <a:bodyPr/>
        <a:lstStyle/>
        <a:p>
          <a:endParaRPr lang="en-US"/>
        </a:p>
      </dgm:t>
    </dgm:pt>
    <dgm:pt modelId="{1B02884A-2731-42C1-B286-3A444CBC051E}">
      <dgm:prSet phldrT="[Text]" custT="1"/>
      <dgm:spPr/>
      <dgm:t>
        <a:bodyPr/>
        <a:lstStyle/>
        <a:p>
          <a:r>
            <a:rPr lang="en-US" sz="1600" dirty="0"/>
            <a:t>GP 2.4:Assign Responsibility</a:t>
          </a:r>
        </a:p>
      </dgm:t>
    </dgm:pt>
    <dgm:pt modelId="{4BCA410D-7AEE-40ED-8975-FB351BC0D581}" type="parTrans" cxnId="{97B588E5-90F1-458B-9119-9CD75C778120}">
      <dgm:prSet/>
      <dgm:spPr/>
      <dgm:t>
        <a:bodyPr/>
        <a:lstStyle/>
        <a:p>
          <a:endParaRPr lang="en-US"/>
        </a:p>
      </dgm:t>
    </dgm:pt>
    <dgm:pt modelId="{A1F8E983-DD57-4AAA-B389-3A82548C1231}" type="sibTrans" cxnId="{97B588E5-90F1-458B-9119-9CD75C778120}">
      <dgm:prSet/>
      <dgm:spPr/>
      <dgm:t>
        <a:bodyPr/>
        <a:lstStyle/>
        <a:p>
          <a:endParaRPr lang="en-US"/>
        </a:p>
      </dgm:t>
    </dgm:pt>
    <dgm:pt modelId="{6C20C74B-439A-41FF-81F6-809F983F51B3}" type="pres">
      <dgm:prSet presAssocID="{99C47E64-DAAE-4643-920F-6EDC6C99014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AF309EC-27F1-476A-94D5-964B7298DAB7}" type="pres">
      <dgm:prSet presAssocID="{99C47E64-DAAE-4643-920F-6EDC6C990143}" presName="hierFlow" presStyleCnt="0"/>
      <dgm:spPr/>
    </dgm:pt>
    <dgm:pt modelId="{631ADF58-014C-4B3F-8F47-2E8B5341008B}" type="pres">
      <dgm:prSet presAssocID="{99C47E64-DAAE-4643-920F-6EDC6C990143}" presName="firstBuf" presStyleCnt="0"/>
      <dgm:spPr/>
    </dgm:pt>
    <dgm:pt modelId="{7B60A09F-ED96-4F78-82D4-A670B56A706F}" type="pres">
      <dgm:prSet presAssocID="{99C47E64-DAAE-4643-920F-6EDC6C99014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BD433D6-8460-4141-ACB6-ABF033B4A1F6}" type="pres">
      <dgm:prSet presAssocID="{7FC65562-AD3F-4677-8C72-50A0D3BC2F9C}" presName="Name17" presStyleCnt="0"/>
      <dgm:spPr/>
    </dgm:pt>
    <dgm:pt modelId="{B3D8597C-D24E-41AC-B1FD-24C27C12080B}" type="pres">
      <dgm:prSet presAssocID="{7FC65562-AD3F-4677-8C72-50A0D3BC2F9C}" presName="level1Shape" presStyleLbl="node0" presStyleIdx="0" presStyleCnt="1" custScaleX="184025" custScaleY="172247" custLinFactNeighborX="7042" custLinFactNeighborY="-20890">
        <dgm:presLayoutVars>
          <dgm:chPref val="3"/>
        </dgm:presLayoutVars>
      </dgm:prSet>
      <dgm:spPr/>
    </dgm:pt>
    <dgm:pt modelId="{586BD929-D90B-4E6C-B970-3660056B48E3}" type="pres">
      <dgm:prSet presAssocID="{7FC65562-AD3F-4677-8C72-50A0D3BC2F9C}" presName="hierChild2" presStyleCnt="0"/>
      <dgm:spPr/>
    </dgm:pt>
    <dgm:pt modelId="{C5596380-DA0B-4396-B73E-07870E50961C}" type="pres">
      <dgm:prSet presAssocID="{3FBE5D34-FCE2-498C-AC79-16863FE6F8A5}" presName="Name25" presStyleLbl="parChTrans1D2" presStyleIdx="0" presStyleCnt="4"/>
      <dgm:spPr/>
    </dgm:pt>
    <dgm:pt modelId="{D88D1F58-2589-4C83-9E47-03BA3865A173}" type="pres">
      <dgm:prSet presAssocID="{3FBE5D34-FCE2-498C-AC79-16863FE6F8A5}" presName="connTx" presStyleLbl="parChTrans1D2" presStyleIdx="0" presStyleCnt="4"/>
      <dgm:spPr/>
    </dgm:pt>
    <dgm:pt modelId="{B501B1A9-3CC0-4A36-96BE-5EED41D7A26D}" type="pres">
      <dgm:prSet presAssocID="{F52D4A34-2941-4732-8EA8-FB3DC3BF500E}" presName="Name30" presStyleCnt="0"/>
      <dgm:spPr/>
    </dgm:pt>
    <dgm:pt modelId="{FFD94DA6-A662-41FD-BD76-AFB5AB0E4B70}" type="pres">
      <dgm:prSet presAssocID="{F52D4A34-2941-4732-8EA8-FB3DC3BF500E}" presName="level2Shape" presStyleLbl="node2" presStyleIdx="0" presStyleCnt="4" custScaleX="184024" custLinFactX="6804" custLinFactNeighborX="100000" custLinFactNeighborY="-54928"/>
      <dgm:spPr/>
    </dgm:pt>
    <dgm:pt modelId="{1BD42F75-A7C0-4BFD-8921-C3B19BDFD638}" type="pres">
      <dgm:prSet presAssocID="{F52D4A34-2941-4732-8EA8-FB3DC3BF500E}" presName="hierChild3" presStyleCnt="0"/>
      <dgm:spPr/>
    </dgm:pt>
    <dgm:pt modelId="{2C3FAFCE-584D-4C27-9D10-EAE76F68CE2A}" type="pres">
      <dgm:prSet presAssocID="{EC6F210E-4063-46F4-B6B7-AF6453D45AFC}" presName="Name25" presStyleLbl="parChTrans1D2" presStyleIdx="1" presStyleCnt="4"/>
      <dgm:spPr/>
    </dgm:pt>
    <dgm:pt modelId="{B27BD366-5F86-4490-8072-C7377A4BEFAA}" type="pres">
      <dgm:prSet presAssocID="{EC6F210E-4063-46F4-B6B7-AF6453D45AFC}" presName="connTx" presStyleLbl="parChTrans1D2" presStyleIdx="1" presStyleCnt="4"/>
      <dgm:spPr/>
    </dgm:pt>
    <dgm:pt modelId="{2FA627C0-A6DF-4381-8D97-2DFA4754097B}" type="pres">
      <dgm:prSet presAssocID="{F5FB781C-854C-412C-B2EB-AF000668F9EE}" presName="Name30" presStyleCnt="0"/>
      <dgm:spPr/>
    </dgm:pt>
    <dgm:pt modelId="{3845362B-CE9F-4724-80A6-DC1F885EFED6}" type="pres">
      <dgm:prSet presAssocID="{F5FB781C-854C-412C-B2EB-AF000668F9EE}" presName="level2Shape" presStyleLbl="node2" presStyleIdx="1" presStyleCnt="4" custScaleX="184141" custLinFactX="6804" custLinFactNeighborX="100000" custLinFactNeighborY="-44957"/>
      <dgm:spPr/>
    </dgm:pt>
    <dgm:pt modelId="{8AF1D2C5-10D0-4437-B52B-90B22BE9B9B0}" type="pres">
      <dgm:prSet presAssocID="{F5FB781C-854C-412C-B2EB-AF000668F9EE}" presName="hierChild3" presStyleCnt="0"/>
      <dgm:spPr/>
    </dgm:pt>
    <dgm:pt modelId="{BFE0A87A-CDDC-4619-B4A6-6E701F12196E}" type="pres">
      <dgm:prSet presAssocID="{486A949A-1E45-4C62-9443-4AD218254C95}" presName="Name25" presStyleLbl="parChTrans1D2" presStyleIdx="2" presStyleCnt="4"/>
      <dgm:spPr/>
    </dgm:pt>
    <dgm:pt modelId="{9AA88542-3A2C-4686-A861-C06224B108C3}" type="pres">
      <dgm:prSet presAssocID="{486A949A-1E45-4C62-9443-4AD218254C95}" presName="connTx" presStyleLbl="parChTrans1D2" presStyleIdx="2" presStyleCnt="4"/>
      <dgm:spPr/>
    </dgm:pt>
    <dgm:pt modelId="{0EEDC819-E893-491E-B7B6-DB9D523A2B8E}" type="pres">
      <dgm:prSet presAssocID="{FD1256FA-666E-489C-98C1-7D9543B9396E}" presName="Name30" presStyleCnt="0"/>
      <dgm:spPr/>
    </dgm:pt>
    <dgm:pt modelId="{DB0B5753-C0B7-4547-ADC0-89836E2EFD8C}" type="pres">
      <dgm:prSet presAssocID="{FD1256FA-666E-489C-98C1-7D9543B9396E}" presName="level2Shape" presStyleLbl="node2" presStyleIdx="2" presStyleCnt="4" custScaleX="179527" custLinFactX="6804" custLinFactNeighborX="100000" custLinFactNeighborY="-23625"/>
      <dgm:spPr/>
    </dgm:pt>
    <dgm:pt modelId="{8CC0CAD4-DF94-430D-899A-EC399DE8A37A}" type="pres">
      <dgm:prSet presAssocID="{FD1256FA-666E-489C-98C1-7D9543B9396E}" presName="hierChild3" presStyleCnt="0"/>
      <dgm:spPr/>
    </dgm:pt>
    <dgm:pt modelId="{079F87D2-D6A7-4BE1-AA93-A363A7CAE964}" type="pres">
      <dgm:prSet presAssocID="{4BCA410D-7AEE-40ED-8975-FB351BC0D581}" presName="Name25" presStyleLbl="parChTrans1D2" presStyleIdx="3" presStyleCnt="4"/>
      <dgm:spPr/>
    </dgm:pt>
    <dgm:pt modelId="{48567A29-EF5F-4EC2-B139-8F3E52483DA4}" type="pres">
      <dgm:prSet presAssocID="{4BCA410D-7AEE-40ED-8975-FB351BC0D581}" presName="connTx" presStyleLbl="parChTrans1D2" presStyleIdx="3" presStyleCnt="4"/>
      <dgm:spPr/>
    </dgm:pt>
    <dgm:pt modelId="{852C15B9-C409-4165-A0F7-A6FA840924C0}" type="pres">
      <dgm:prSet presAssocID="{1B02884A-2731-42C1-B286-3A444CBC051E}" presName="Name30" presStyleCnt="0"/>
      <dgm:spPr/>
    </dgm:pt>
    <dgm:pt modelId="{FF6CCE65-067F-43ED-8E68-7DB22942095D}" type="pres">
      <dgm:prSet presAssocID="{1B02884A-2731-42C1-B286-3A444CBC051E}" presName="level2Shape" presStyleLbl="node2" presStyleIdx="3" presStyleCnt="4" custScaleX="195502" custLinFactX="6804" custLinFactNeighborX="100000" custLinFactNeighborY="-13655"/>
      <dgm:spPr/>
    </dgm:pt>
    <dgm:pt modelId="{7B91FC94-395F-4A6F-B695-1F9EEC0A2A09}" type="pres">
      <dgm:prSet presAssocID="{1B02884A-2731-42C1-B286-3A444CBC051E}" presName="hierChild3" presStyleCnt="0"/>
      <dgm:spPr/>
    </dgm:pt>
    <dgm:pt modelId="{CEADDFC0-3B17-48D7-9B67-5B33F9FD9E69}" type="pres">
      <dgm:prSet presAssocID="{99C47E64-DAAE-4643-920F-6EDC6C990143}" presName="bgShapesFlow" presStyleCnt="0"/>
      <dgm:spPr/>
    </dgm:pt>
    <dgm:pt modelId="{52A11997-3A2B-4CFC-8B96-0A51ACE7678E}" type="pres">
      <dgm:prSet presAssocID="{0910F6D2-4B45-405C-88B1-07CB83BA4575}" presName="rectComp" presStyleCnt="0"/>
      <dgm:spPr/>
    </dgm:pt>
    <dgm:pt modelId="{0974047A-2B9B-4D09-BB00-EAA056048D20}" type="pres">
      <dgm:prSet presAssocID="{0910F6D2-4B45-405C-88B1-07CB83BA4575}" presName="bgRect" presStyleLbl="bgShp" presStyleIdx="0" presStyleCnt="2" custScaleX="187476"/>
      <dgm:spPr/>
    </dgm:pt>
    <dgm:pt modelId="{01EDC7E5-A0CE-48A6-ADA2-EE12593BBDDF}" type="pres">
      <dgm:prSet presAssocID="{0910F6D2-4B45-405C-88B1-07CB83BA4575}" presName="bgRectTx" presStyleLbl="bgShp" presStyleIdx="0" presStyleCnt="2">
        <dgm:presLayoutVars>
          <dgm:bulletEnabled val="1"/>
        </dgm:presLayoutVars>
      </dgm:prSet>
      <dgm:spPr/>
    </dgm:pt>
    <dgm:pt modelId="{3DC08816-EAA9-46CB-937B-406CCE7E0B0F}" type="pres">
      <dgm:prSet presAssocID="{0910F6D2-4B45-405C-88B1-07CB83BA4575}" presName="spComp" presStyleCnt="0"/>
      <dgm:spPr/>
    </dgm:pt>
    <dgm:pt modelId="{28DD8438-F306-49AC-8263-71ADC6724E1D}" type="pres">
      <dgm:prSet presAssocID="{0910F6D2-4B45-405C-88B1-07CB83BA4575}" presName="hSp" presStyleCnt="0"/>
      <dgm:spPr/>
    </dgm:pt>
    <dgm:pt modelId="{775F5DF1-E1E2-4B16-8C22-5375120ADAD1}" type="pres">
      <dgm:prSet presAssocID="{78A3AEB1-2263-4524-983F-363AB16A1379}" presName="rectComp" presStyleCnt="0"/>
      <dgm:spPr/>
    </dgm:pt>
    <dgm:pt modelId="{6EF5044A-AE87-466D-BC2F-440CC10DFDEA}" type="pres">
      <dgm:prSet presAssocID="{78A3AEB1-2263-4524-983F-363AB16A1379}" presName="bgRect" presStyleLbl="bgShp" presStyleIdx="1" presStyleCnt="2" custScaleX="202959" custLinFactNeighborX="43738"/>
      <dgm:spPr/>
    </dgm:pt>
    <dgm:pt modelId="{E8AEBA8F-5DB7-4A84-B02C-7A4527723036}" type="pres">
      <dgm:prSet presAssocID="{78A3AEB1-2263-4524-983F-363AB16A1379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FDE26206-D107-9145-9271-6708853B48D5}" type="presOf" srcId="{EC6F210E-4063-46F4-B6B7-AF6453D45AFC}" destId="{2C3FAFCE-584D-4C27-9D10-EAE76F68CE2A}" srcOrd="0" destOrd="0" presId="urn:microsoft.com/office/officeart/2005/8/layout/hierarchy5"/>
    <dgm:cxn modelId="{7CD96612-9C81-7B43-BFEA-B6851B9F26B8}" type="presOf" srcId="{0910F6D2-4B45-405C-88B1-07CB83BA4575}" destId="{0974047A-2B9B-4D09-BB00-EAA056048D20}" srcOrd="0" destOrd="0" presId="urn:microsoft.com/office/officeart/2005/8/layout/hierarchy5"/>
    <dgm:cxn modelId="{94357615-2AD4-4293-85CD-01C93C10A840}" srcId="{7FC65562-AD3F-4677-8C72-50A0D3BC2F9C}" destId="{F5FB781C-854C-412C-B2EB-AF000668F9EE}" srcOrd="1" destOrd="0" parTransId="{EC6F210E-4063-46F4-B6B7-AF6453D45AFC}" sibTransId="{D844C378-A974-4873-82AD-8BDD057B33F1}"/>
    <dgm:cxn modelId="{EFF93C16-DCDF-DC4D-A72A-DDD9890834D5}" type="presOf" srcId="{F5FB781C-854C-412C-B2EB-AF000668F9EE}" destId="{3845362B-CE9F-4724-80A6-DC1F885EFED6}" srcOrd="0" destOrd="0" presId="urn:microsoft.com/office/officeart/2005/8/layout/hierarchy5"/>
    <dgm:cxn modelId="{CAEB6821-9936-754B-9028-3976BA7EC088}" type="presOf" srcId="{7FC65562-AD3F-4677-8C72-50A0D3BC2F9C}" destId="{B3D8597C-D24E-41AC-B1FD-24C27C12080B}" srcOrd="0" destOrd="0" presId="urn:microsoft.com/office/officeart/2005/8/layout/hierarchy5"/>
    <dgm:cxn modelId="{52657025-2F3B-4028-90EB-A05EEB17CECE}" srcId="{99C47E64-DAAE-4643-920F-6EDC6C990143}" destId="{78A3AEB1-2263-4524-983F-363AB16A1379}" srcOrd="2" destOrd="0" parTransId="{42E0D656-AC38-4B5A-B59F-682B50E4B51E}" sibTransId="{ED938FDC-C8E3-4B44-95BD-4FE9436D5BFF}"/>
    <dgm:cxn modelId="{5861F527-61F8-403B-9FD0-A0C752D8D0BD}" srcId="{7FC65562-AD3F-4677-8C72-50A0D3BC2F9C}" destId="{F52D4A34-2941-4732-8EA8-FB3DC3BF500E}" srcOrd="0" destOrd="0" parTransId="{3FBE5D34-FCE2-498C-AC79-16863FE6F8A5}" sibTransId="{19858630-9063-4EB0-9F94-9B0DE27CA88D}"/>
    <dgm:cxn modelId="{95F3F428-3DAE-4ED4-B897-16EC8F6FEF88}" srcId="{99C47E64-DAAE-4643-920F-6EDC6C990143}" destId="{0910F6D2-4B45-405C-88B1-07CB83BA4575}" srcOrd="1" destOrd="0" parTransId="{E38C6F68-B665-40FF-B944-5C4B04793927}" sibTransId="{3BFDA374-C63C-43B7-A40C-1E4234AA64E1}"/>
    <dgm:cxn modelId="{C6006829-A688-354C-8B09-9EC649B44F73}" type="presOf" srcId="{3FBE5D34-FCE2-498C-AC79-16863FE6F8A5}" destId="{C5596380-DA0B-4396-B73E-07870E50961C}" srcOrd="0" destOrd="0" presId="urn:microsoft.com/office/officeart/2005/8/layout/hierarchy5"/>
    <dgm:cxn modelId="{33A4632B-246C-CD4D-ADB1-6EEFE317FBF4}" type="presOf" srcId="{4BCA410D-7AEE-40ED-8975-FB351BC0D581}" destId="{48567A29-EF5F-4EC2-B139-8F3E52483DA4}" srcOrd="1" destOrd="0" presId="urn:microsoft.com/office/officeart/2005/8/layout/hierarchy5"/>
    <dgm:cxn modelId="{9212A62D-8F9A-F045-B4DB-4C9BFFB7D338}" type="presOf" srcId="{3FBE5D34-FCE2-498C-AC79-16863FE6F8A5}" destId="{D88D1F58-2589-4C83-9E47-03BA3865A173}" srcOrd="1" destOrd="0" presId="urn:microsoft.com/office/officeart/2005/8/layout/hierarchy5"/>
    <dgm:cxn modelId="{208F8042-B998-B145-9426-DCCE590F2F67}" type="presOf" srcId="{EC6F210E-4063-46F4-B6B7-AF6453D45AFC}" destId="{B27BD366-5F86-4490-8072-C7377A4BEFAA}" srcOrd="1" destOrd="0" presId="urn:microsoft.com/office/officeart/2005/8/layout/hierarchy5"/>
    <dgm:cxn modelId="{B8C1A94B-FF2F-B946-B180-2C044A2D89D8}" type="presOf" srcId="{0910F6D2-4B45-405C-88B1-07CB83BA4575}" destId="{01EDC7E5-A0CE-48A6-ADA2-EE12593BBDDF}" srcOrd="1" destOrd="0" presId="urn:microsoft.com/office/officeart/2005/8/layout/hierarchy5"/>
    <dgm:cxn modelId="{4044B96F-D96F-8146-ACFC-1121470FF5C4}" type="presOf" srcId="{78A3AEB1-2263-4524-983F-363AB16A1379}" destId="{E8AEBA8F-5DB7-4A84-B02C-7A4527723036}" srcOrd="1" destOrd="0" presId="urn:microsoft.com/office/officeart/2005/8/layout/hierarchy5"/>
    <dgm:cxn modelId="{6D625196-263F-974C-8963-FA8D8F6E56D1}" type="presOf" srcId="{FD1256FA-666E-489C-98C1-7D9543B9396E}" destId="{DB0B5753-C0B7-4547-ADC0-89836E2EFD8C}" srcOrd="0" destOrd="0" presId="urn:microsoft.com/office/officeart/2005/8/layout/hierarchy5"/>
    <dgm:cxn modelId="{D905A9B4-E79C-0A4C-8DF7-AE3F808B8784}" type="presOf" srcId="{4BCA410D-7AEE-40ED-8975-FB351BC0D581}" destId="{079F87D2-D6A7-4BE1-AA93-A363A7CAE964}" srcOrd="0" destOrd="0" presId="urn:microsoft.com/office/officeart/2005/8/layout/hierarchy5"/>
    <dgm:cxn modelId="{F3854EB5-8F6E-414E-9005-6F1BE08F6A60}" type="presOf" srcId="{99C47E64-DAAE-4643-920F-6EDC6C990143}" destId="{6C20C74B-439A-41FF-81F6-809F983F51B3}" srcOrd="0" destOrd="0" presId="urn:microsoft.com/office/officeart/2005/8/layout/hierarchy5"/>
    <dgm:cxn modelId="{87433FB6-8DD6-104F-B6E9-FF45CC5F24AE}" type="presOf" srcId="{78A3AEB1-2263-4524-983F-363AB16A1379}" destId="{6EF5044A-AE87-466D-BC2F-440CC10DFDEA}" srcOrd="0" destOrd="0" presId="urn:microsoft.com/office/officeart/2005/8/layout/hierarchy5"/>
    <dgm:cxn modelId="{19EB88BF-FA9A-874A-A6DB-0FF0390E0CF6}" type="presOf" srcId="{486A949A-1E45-4C62-9443-4AD218254C95}" destId="{BFE0A87A-CDDC-4619-B4A6-6E701F12196E}" srcOrd="0" destOrd="0" presId="urn:microsoft.com/office/officeart/2005/8/layout/hierarchy5"/>
    <dgm:cxn modelId="{99A668C2-C045-41EF-8BC0-C8397DDB83FD}" srcId="{7FC65562-AD3F-4677-8C72-50A0D3BC2F9C}" destId="{FD1256FA-666E-489C-98C1-7D9543B9396E}" srcOrd="2" destOrd="0" parTransId="{486A949A-1E45-4C62-9443-4AD218254C95}" sibTransId="{E7833D52-FD63-4348-88D5-74F1B3A05933}"/>
    <dgm:cxn modelId="{3A0CDCCF-AC8E-0442-9D85-C2E5334C48D4}" type="presOf" srcId="{486A949A-1E45-4C62-9443-4AD218254C95}" destId="{9AA88542-3A2C-4686-A861-C06224B108C3}" srcOrd="1" destOrd="0" presId="urn:microsoft.com/office/officeart/2005/8/layout/hierarchy5"/>
    <dgm:cxn modelId="{97B588E5-90F1-458B-9119-9CD75C778120}" srcId="{7FC65562-AD3F-4677-8C72-50A0D3BC2F9C}" destId="{1B02884A-2731-42C1-B286-3A444CBC051E}" srcOrd="3" destOrd="0" parTransId="{4BCA410D-7AEE-40ED-8975-FB351BC0D581}" sibTransId="{A1F8E983-DD57-4AAA-B389-3A82548C1231}"/>
    <dgm:cxn modelId="{5CBBC0F5-002A-434A-9BCA-27D81BFA7A78}" type="presOf" srcId="{F52D4A34-2941-4732-8EA8-FB3DC3BF500E}" destId="{FFD94DA6-A662-41FD-BD76-AFB5AB0E4B70}" srcOrd="0" destOrd="0" presId="urn:microsoft.com/office/officeart/2005/8/layout/hierarchy5"/>
    <dgm:cxn modelId="{0F875BF7-9BC6-BF41-8705-BC3B75A356D7}" type="presOf" srcId="{1B02884A-2731-42C1-B286-3A444CBC051E}" destId="{FF6CCE65-067F-43ED-8E68-7DB22942095D}" srcOrd="0" destOrd="0" presId="urn:microsoft.com/office/officeart/2005/8/layout/hierarchy5"/>
    <dgm:cxn modelId="{DA7C97FA-C604-4EE2-8A1C-14815F42B723}" srcId="{99C47E64-DAAE-4643-920F-6EDC6C990143}" destId="{7FC65562-AD3F-4677-8C72-50A0D3BC2F9C}" srcOrd="0" destOrd="0" parTransId="{C1A392D8-A4C0-4A47-B4C9-289B29AA39D5}" sibTransId="{B7C7A678-0D38-4822-9466-1C99971878A9}"/>
    <dgm:cxn modelId="{B8914625-5456-D14F-8EE0-BFA0D87CF2B7}" type="presParOf" srcId="{6C20C74B-439A-41FF-81F6-809F983F51B3}" destId="{8AF309EC-27F1-476A-94D5-964B7298DAB7}" srcOrd="0" destOrd="0" presId="urn:microsoft.com/office/officeart/2005/8/layout/hierarchy5"/>
    <dgm:cxn modelId="{159870DC-649A-5A4B-B549-F1616EACA2DB}" type="presParOf" srcId="{8AF309EC-27F1-476A-94D5-964B7298DAB7}" destId="{631ADF58-014C-4B3F-8F47-2E8B5341008B}" srcOrd="0" destOrd="0" presId="urn:microsoft.com/office/officeart/2005/8/layout/hierarchy5"/>
    <dgm:cxn modelId="{A1D19984-0823-5E4D-BCFD-8868FB0C5345}" type="presParOf" srcId="{8AF309EC-27F1-476A-94D5-964B7298DAB7}" destId="{7B60A09F-ED96-4F78-82D4-A670B56A706F}" srcOrd="1" destOrd="0" presId="urn:microsoft.com/office/officeart/2005/8/layout/hierarchy5"/>
    <dgm:cxn modelId="{596CE9DB-4251-8C42-80CF-C79812FF512B}" type="presParOf" srcId="{7B60A09F-ED96-4F78-82D4-A670B56A706F}" destId="{6BD433D6-8460-4141-ACB6-ABF033B4A1F6}" srcOrd="0" destOrd="0" presId="urn:microsoft.com/office/officeart/2005/8/layout/hierarchy5"/>
    <dgm:cxn modelId="{932F5ED7-17CF-1746-974C-B91BD661AE55}" type="presParOf" srcId="{6BD433D6-8460-4141-ACB6-ABF033B4A1F6}" destId="{B3D8597C-D24E-41AC-B1FD-24C27C12080B}" srcOrd="0" destOrd="0" presId="urn:microsoft.com/office/officeart/2005/8/layout/hierarchy5"/>
    <dgm:cxn modelId="{FFE928A9-F352-8C44-8D2A-3D6B7A3EE57E}" type="presParOf" srcId="{6BD433D6-8460-4141-ACB6-ABF033B4A1F6}" destId="{586BD929-D90B-4E6C-B970-3660056B48E3}" srcOrd="1" destOrd="0" presId="urn:microsoft.com/office/officeart/2005/8/layout/hierarchy5"/>
    <dgm:cxn modelId="{78694A6C-719B-5A4F-8681-1C166FFF93D1}" type="presParOf" srcId="{586BD929-D90B-4E6C-B970-3660056B48E3}" destId="{C5596380-DA0B-4396-B73E-07870E50961C}" srcOrd="0" destOrd="0" presId="urn:microsoft.com/office/officeart/2005/8/layout/hierarchy5"/>
    <dgm:cxn modelId="{E5898AFD-CE86-1F48-A020-8BFD158AC34F}" type="presParOf" srcId="{C5596380-DA0B-4396-B73E-07870E50961C}" destId="{D88D1F58-2589-4C83-9E47-03BA3865A173}" srcOrd="0" destOrd="0" presId="urn:microsoft.com/office/officeart/2005/8/layout/hierarchy5"/>
    <dgm:cxn modelId="{8DD284D1-E211-494E-8E45-6DCEE6CE34E4}" type="presParOf" srcId="{586BD929-D90B-4E6C-B970-3660056B48E3}" destId="{B501B1A9-3CC0-4A36-96BE-5EED41D7A26D}" srcOrd="1" destOrd="0" presId="urn:microsoft.com/office/officeart/2005/8/layout/hierarchy5"/>
    <dgm:cxn modelId="{255E7BF2-EB07-6344-A23A-E054C963BF9A}" type="presParOf" srcId="{B501B1A9-3CC0-4A36-96BE-5EED41D7A26D}" destId="{FFD94DA6-A662-41FD-BD76-AFB5AB0E4B70}" srcOrd="0" destOrd="0" presId="urn:microsoft.com/office/officeart/2005/8/layout/hierarchy5"/>
    <dgm:cxn modelId="{682BBED2-139B-6943-BBE4-15619528CE83}" type="presParOf" srcId="{B501B1A9-3CC0-4A36-96BE-5EED41D7A26D}" destId="{1BD42F75-A7C0-4BFD-8921-C3B19BDFD638}" srcOrd="1" destOrd="0" presId="urn:microsoft.com/office/officeart/2005/8/layout/hierarchy5"/>
    <dgm:cxn modelId="{764B3186-BF8B-CB4A-AF11-D236A48D3A3C}" type="presParOf" srcId="{586BD929-D90B-4E6C-B970-3660056B48E3}" destId="{2C3FAFCE-584D-4C27-9D10-EAE76F68CE2A}" srcOrd="2" destOrd="0" presId="urn:microsoft.com/office/officeart/2005/8/layout/hierarchy5"/>
    <dgm:cxn modelId="{55D7318C-4E30-A84A-AEE5-47AFC5B49303}" type="presParOf" srcId="{2C3FAFCE-584D-4C27-9D10-EAE76F68CE2A}" destId="{B27BD366-5F86-4490-8072-C7377A4BEFAA}" srcOrd="0" destOrd="0" presId="urn:microsoft.com/office/officeart/2005/8/layout/hierarchy5"/>
    <dgm:cxn modelId="{5DA5ACF1-A306-A842-A9D7-CB389401A0D5}" type="presParOf" srcId="{586BD929-D90B-4E6C-B970-3660056B48E3}" destId="{2FA627C0-A6DF-4381-8D97-2DFA4754097B}" srcOrd="3" destOrd="0" presId="urn:microsoft.com/office/officeart/2005/8/layout/hierarchy5"/>
    <dgm:cxn modelId="{C7E6EBC0-0ACC-C046-B9CA-C81D8C298E0F}" type="presParOf" srcId="{2FA627C0-A6DF-4381-8D97-2DFA4754097B}" destId="{3845362B-CE9F-4724-80A6-DC1F885EFED6}" srcOrd="0" destOrd="0" presId="urn:microsoft.com/office/officeart/2005/8/layout/hierarchy5"/>
    <dgm:cxn modelId="{323AC859-ED27-F64D-B1FC-4839310C831D}" type="presParOf" srcId="{2FA627C0-A6DF-4381-8D97-2DFA4754097B}" destId="{8AF1D2C5-10D0-4437-B52B-90B22BE9B9B0}" srcOrd="1" destOrd="0" presId="urn:microsoft.com/office/officeart/2005/8/layout/hierarchy5"/>
    <dgm:cxn modelId="{56D3B58C-970E-A646-A1AA-F4C7063D7270}" type="presParOf" srcId="{586BD929-D90B-4E6C-B970-3660056B48E3}" destId="{BFE0A87A-CDDC-4619-B4A6-6E701F12196E}" srcOrd="4" destOrd="0" presId="urn:microsoft.com/office/officeart/2005/8/layout/hierarchy5"/>
    <dgm:cxn modelId="{A1DFFC77-B9D8-7D49-BA0D-300765A3C0A2}" type="presParOf" srcId="{BFE0A87A-CDDC-4619-B4A6-6E701F12196E}" destId="{9AA88542-3A2C-4686-A861-C06224B108C3}" srcOrd="0" destOrd="0" presId="urn:microsoft.com/office/officeart/2005/8/layout/hierarchy5"/>
    <dgm:cxn modelId="{171F22BA-D764-914A-A2FD-34902565307C}" type="presParOf" srcId="{586BD929-D90B-4E6C-B970-3660056B48E3}" destId="{0EEDC819-E893-491E-B7B6-DB9D523A2B8E}" srcOrd="5" destOrd="0" presId="urn:microsoft.com/office/officeart/2005/8/layout/hierarchy5"/>
    <dgm:cxn modelId="{6A4FB75A-F855-7341-87F1-5793361D618D}" type="presParOf" srcId="{0EEDC819-E893-491E-B7B6-DB9D523A2B8E}" destId="{DB0B5753-C0B7-4547-ADC0-89836E2EFD8C}" srcOrd="0" destOrd="0" presId="urn:microsoft.com/office/officeart/2005/8/layout/hierarchy5"/>
    <dgm:cxn modelId="{0A822DF0-B5E0-A140-BE51-C12E3DBAD991}" type="presParOf" srcId="{0EEDC819-E893-491E-B7B6-DB9D523A2B8E}" destId="{8CC0CAD4-DF94-430D-899A-EC399DE8A37A}" srcOrd="1" destOrd="0" presId="urn:microsoft.com/office/officeart/2005/8/layout/hierarchy5"/>
    <dgm:cxn modelId="{B3306827-170D-0B4B-97F0-4234811D1CD6}" type="presParOf" srcId="{586BD929-D90B-4E6C-B970-3660056B48E3}" destId="{079F87D2-D6A7-4BE1-AA93-A363A7CAE964}" srcOrd="6" destOrd="0" presId="urn:microsoft.com/office/officeart/2005/8/layout/hierarchy5"/>
    <dgm:cxn modelId="{3132CA41-0DAC-5049-B197-0BE65E82E6EE}" type="presParOf" srcId="{079F87D2-D6A7-4BE1-AA93-A363A7CAE964}" destId="{48567A29-EF5F-4EC2-B139-8F3E52483DA4}" srcOrd="0" destOrd="0" presId="urn:microsoft.com/office/officeart/2005/8/layout/hierarchy5"/>
    <dgm:cxn modelId="{9CB585DF-8093-9540-8962-EB529FD2A004}" type="presParOf" srcId="{586BD929-D90B-4E6C-B970-3660056B48E3}" destId="{852C15B9-C409-4165-A0F7-A6FA840924C0}" srcOrd="7" destOrd="0" presId="urn:microsoft.com/office/officeart/2005/8/layout/hierarchy5"/>
    <dgm:cxn modelId="{7BDF0F34-E603-F744-9E8F-56862B0C61F9}" type="presParOf" srcId="{852C15B9-C409-4165-A0F7-A6FA840924C0}" destId="{FF6CCE65-067F-43ED-8E68-7DB22942095D}" srcOrd="0" destOrd="0" presId="urn:microsoft.com/office/officeart/2005/8/layout/hierarchy5"/>
    <dgm:cxn modelId="{3FC1A779-2282-A84C-B7B7-58141AEF1786}" type="presParOf" srcId="{852C15B9-C409-4165-A0F7-A6FA840924C0}" destId="{7B91FC94-395F-4A6F-B695-1F9EEC0A2A09}" srcOrd="1" destOrd="0" presId="urn:microsoft.com/office/officeart/2005/8/layout/hierarchy5"/>
    <dgm:cxn modelId="{FC11EAEA-46A8-5D4A-A4C4-12CEE194D675}" type="presParOf" srcId="{6C20C74B-439A-41FF-81F6-809F983F51B3}" destId="{CEADDFC0-3B17-48D7-9B67-5B33F9FD9E69}" srcOrd="1" destOrd="0" presId="urn:microsoft.com/office/officeart/2005/8/layout/hierarchy5"/>
    <dgm:cxn modelId="{F770BA31-772D-414E-B74C-A67FD9F5402F}" type="presParOf" srcId="{CEADDFC0-3B17-48D7-9B67-5B33F9FD9E69}" destId="{52A11997-3A2B-4CFC-8B96-0A51ACE7678E}" srcOrd="0" destOrd="0" presId="urn:microsoft.com/office/officeart/2005/8/layout/hierarchy5"/>
    <dgm:cxn modelId="{8C41B294-80BA-2D49-AC5B-079A1755A46D}" type="presParOf" srcId="{52A11997-3A2B-4CFC-8B96-0A51ACE7678E}" destId="{0974047A-2B9B-4D09-BB00-EAA056048D20}" srcOrd="0" destOrd="0" presId="urn:microsoft.com/office/officeart/2005/8/layout/hierarchy5"/>
    <dgm:cxn modelId="{91178C67-27A3-F54C-A4FF-5A16116D1D7C}" type="presParOf" srcId="{52A11997-3A2B-4CFC-8B96-0A51ACE7678E}" destId="{01EDC7E5-A0CE-48A6-ADA2-EE12593BBDDF}" srcOrd="1" destOrd="0" presId="urn:microsoft.com/office/officeart/2005/8/layout/hierarchy5"/>
    <dgm:cxn modelId="{5EB341D6-EE5F-BD4B-9077-2DDA0BA35805}" type="presParOf" srcId="{CEADDFC0-3B17-48D7-9B67-5B33F9FD9E69}" destId="{3DC08816-EAA9-46CB-937B-406CCE7E0B0F}" srcOrd="1" destOrd="0" presId="urn:microsoft.com/office/officeart/2005/8/layout/hierarchy5"/>
    <dgm:cxn modelId="{0EFF2D45-546E-8444-B340-40D8C9039C9E}" type="presParOf" srcId="{3DC08816-EAA9-46CB-937B-406CCE7E0B0F}" destId="{28DD8438-F306-49AC-8263-71ADC6724E1D}" srcOrd="0" destOrd="0" presId="urn:microsoft.com/office/officeart/2005/8/layout/hierarchy5"/>
    <dgm:cxn modelId="{2248E24F-ACF9-B94E-ADA0-F083D58BB8D7}" type="presParOf" srcId="{CEADDFC0-3B17-48D7-9B67-5B33F9FD9E69}" destId="{775F5DF1-E1E2-4B16-8C22-5375120ADAD1}" srcOrd="2" destOrd="0" presId="urn:microsoft.com/office/officeart/2005/8/layout/hierarchy5"/>
    <dgm:cxn modelId="{E6BB67ED-0C48-C94E-9106-BD9E71E1676C}" type="presParOf" srcId="{775F5DF1-E1E2-4B16-8C22-5375120ADAD1}" destId="{6EF5044A-AE87-466D-BC2F-440CC10DFDEA}" srcOrd="0" destOrd="0" presId="urn:microsoft.com/office/officeart/2005/8/layout/hierarchy5"/>
    <dgm:cxn modelId="{1F6CC2FE-023C-F44E-BC0A-029CD9D72CA7}" type="presParOf" srcId="{775F5DF1-E1E2-4B16-8C22-5375120ADAD1}" destId="{E8AEBA8F-5DB7-4A84-B02C-7A4527723036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1473D34-893D-4744-9527-72A4F3F5FA7C}" type="doc">
      <dgm:prSet loTypeId="urn:microsoft.com/office/officeart/2005/8/layout/cycle2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DC60C2-5ABC-A244-BDE7-63C4C28845FF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0D61314A-6F36-894F-9A56-B3F7F9B5C184}" type="parTrans" cxnId="{0B1E66D6-1B91-2947-AFC8-CD87D9BE0DFB}">
      <dgm:prSet/>
      <dgm:spPr/>
      <dgm:t>
        <a:bodyPr/>
        <a:lstStyle/>
        <a:p>
          <a:endParaRPr lang="en-US"/>
        </a:p>
      </dgm:t>
    </dgm:pt>
    <dgm:pt modelId="{695F5EB7-009B-8641-893D-72E5A2606430}" type="sibTrans" cxnId="{0B1E66D6-1B91-2947-AFC8-CD87D9BE0DFB}">
      <dgm:prSet/>
      <dgm:spPr/>
      <dgm:t>
        <a:bodyPr/>
        <a:lstStyle/>
        <a:p>
          <a:endParaRPr lang="en-US"/>
        </a:p>
      </dgm:t>
    </dgm:pt>
    <dgm:pt modelId="{43F195BC-9508-1E44-95BA-56712E43F1E3}">
      <dgm:prSet phldrT="[Text]"/>
      <dgm:spPr/>
      <dgm:t>
        <a:bodyPr/>
        <a:lstStyle/>
        <a:p>
          <a:r>
            <a:rPr lang="en-US" dirty="0"/>
            <a:t>Do</a:t>
          </a:r>
        </a:p>
      </dgm:t>
    </dgm:pt>
    <dgm:pt modelId="{00B09F92-DE2A-C040-AD69-C1ADD8A3FAAE}" type="parTrans" cxnId="{82C2E002-5FC6-FF40-ADF5-449723BD9F39}">
      <dgm:prSet/>
      <dgm:spPr/>
      <dgm:t>
        <a:bodyPr/>
        <a:lstStyle/>
        <a:p>
          <a:endParaRPr lang="en-US"/>
        </a:p>
      </dgm:t>
    </dgm:pt>
    <dgm:pt modelId="{AFC3DA81-D584-4F44-B108-6843BC46F72D}" type="sibTrans" cxnId="{82C2E002-5FC6-FF40-ADF5-449723BD9F39}">
      <dgm:prSet/>
      <dgm:spPr/>
      <dgm:t>
        <a:bodyPr/>
        <a:lstStyle/>
        <a:p>
          <a:endParaRPr lang="en-US"/>
        </a:p>
      </dgm:t>
    </dgm:pt>
    <dgm:pt modelId="{46995FC8-06BC-1240-AA67-A5DE13BCDD79}">
      <dgm:prSet phldrT="[Text]"/>
      <dgm:spPr/>
      <dgm:t>
        <a:bodyPr/>
        <a:lstStyle/>
        <a:p>
          <a:r>
            <a:rPr lang="en-US" dirty="0"/>
            <a:t>Study</a:t>
          </a:r>
        </a:p>
      </dgm:t>
    </dgm:pt>
    <dgm:pt modelId="{8D7B4DC4-D497-5E4E-A143-CC86BD6DE2FA}" type="parTrans" cxnId="{2D850693-37DE-784A-9516-B9B4CDCE7FF5}">
      <dgm:prSet/>
      <dgm:spPr/>
      <dgm:t>
        <a:bodyPr/>
        <a:lstStyle/>
        <a:p>
          <a:endParaRPr lang="en-US"/>
        </a:p>
      </dgm:t>
    </dgm:pt>
    <dgm:pt modelId="{76D2E455-15B2-1A45-A6B2-3B882A914C94}" type="sibTrans" cxnId="{2D850693-37DE-784A-9516-B9B4CDCE7FF5}">
      <dgm:prSet/>
      <dgm:spPr/>
      <dgm:t>
        <a:bodyPr/>
        <a:lstStyle/>
        <a:p>
          <a:endParaRPr lang="en-US"/>
        </a:p>
      </dgm:t>
    </dgm:pt>
    <dgm:pt modelId="{66A5282F-FB1F-0A4A-9B58-8797E40AA585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96A6095C-0CB7-874B-B253-69521BEEF0D3}" type="parTrans" cxnId="{9813C978-4898-6043-B834-8B2DD68C8B0E}">
      <dgm:prSet/>
      <dgm:spPr/>
      <dgm:t>
        <a:bodyPr/>
        <a:lstStyle/>
        <a:p>
          <a:endParaRPr lang="en-US"/>
        </a:p>
      </dgm:t>
    </dgm:pt>
    <dgm:pt modelId="{611DC227-5B6C-C746-AD9F-EF7D1330CF16}" type="sibTrans" cxnId="{9813C978-4898-6043-B834-8B2DD68C8B0E}">
      <dgm:prSet/>
      <dgm:spPr/>
      <dgm:t>
        <a:bodyPr/>
        <a:lstStyle/>
        <a:p>
          <a:endParaRPr lang="en-US"/>
        </a:p>
      </dgm:t>
    </dgm:pt>
    <dgm:pt modelId="{5A6A55C7-0553-D04F-9664-C4C459790B39}" type="pres">
      <dgm:prSet presAssocID="{51473D34-893D-4744-9527-72A4F3F5FA7C}" presName="cycle" presStyleCnt="0">
        <dgm:presLayoutVars>
          <dgm:dir/>
          <dgm:resizeHandles val="exact"/>
        </dgm:presLayoutVars>
      </dgm:prSet>
      <dgm:spPr/>
    </dgm:pt>
    <dgm:pt modelId="{527F0495-E522-A443-B2EE-2EE8111DCCE5}" type="pres">
      <dgm:prSet presAssocID="{52DC60C2-5ABC-A244-BDE7-63C4C28845FF}" presName="node" presStyleLbl="node1" presStyleIdx="0" presStyleCnt="4">
        <dgm:presLayoutVars>
          <dgm:bulletEnabled val="1"/>
        </dgm:presLayoutVars>
      </dgm:prSet>
      <dgm:spPr/>
    </dgm:pt>
    <dgm:pt modelId="{25B7679C-EB0A-DD42-9D58-0247AA417291}" type="pres">
      <dgm:prSet presAssocID="{695F5EB7-009B-8641-893D-72E5A2606430}" presName="sibTrans" presStyleLbl="sibTrans2D1" presStyleIdx="0" presStyleCnt="4"/>
      <dgm:spPr/>
    </dgm:pt>
    <dgm:pt modelId="{EF73A619-FE61-624B-B709-FEE17F233540}" type="pres">
      <dgm:prSet presAssocID="{695F5EB7-009B-8641-893D-72E5A2606430}" presName="connectorText" presStyleLbl="sibTrans2D1" presStyleIdx="0" presStyleCnt="4"/>
      <dgm:spPr/>
    </dgm:pt>
    <dgm:pt modelId="{4517314C-9560-9146-8F85-C265A67CB7B7}" type="pres">
      <dgm:prSet presAssocID="{43F195BC-9508-1E44-95BA-56712E43F1E3}" presName="node" presStyleLbl="node1" presStyleIdx="1" presStyleCnt="4">
        <dgm:presLayoutVars>
          <dgm:bulletEnabled val="1"/>
        </dgm:presLayoutVars>
      </dgm:prSet>
      <dgm:spPr/>
    </dgm:pt>
    <dgm:pt modelId="{8B902AA6-5C03-FA48-ADE4-757925D69C17}" type="pres">
      <dgm:prSet presAssocID="{AFC3DA81-D584-4F44-B108-6843BC46F72D}" presName="sibTrans" presStyleLbl="sibTrans2D1" presStyleIdx="1" presStyleCnt="4"/>
      <dgm:spPr/>
    </dgm:pt>
    <dgm:pt modelId="{F356D89C-8874-DF48-8B02-3EA04B98D1B2}" type="pres">
      <dgm:prSet presAssocID="{AFC3DA81-D584-4F44-B108-6843BC46F72D}" presName="connectorText" presStyleLbl="sibTrans2D1" presStyleIdx="1" presStyleCnt="4"/>
      <dgm:spPr/>
    </dgm:pt>
    <dgm:pt modelId="{66214DE5-E177-5648-85CA-2410F637E414}" type="pres">
      <dgm:prSet presAssocID="{46995FC8-06BC-1240-AA67-A5DE13BCDD79}" presName="node" presStyleLbl="node1" presStyleIdx="2" presStyleCnt="4">
        <dgm:presLayoutVars>
          <dgm:bulletEnabled val="1"/>
        </dgm:presLayoutVars>
      </dgm:prSet>
      <dgm:spPr/>
    </dgm:pt>
    <dgm:pt modelId="{BB2B5F1E-C80C-1D4B-8735-5841E265CEE0}" type="pres">
      <dgm:prSet presAssocID="{76D2E455-15B2-1A45-A6B2-3B882A914C94}" presName="sibTrans" presStyleLbl="sibTrans2D1" presStyleIdx="2" presStyleCnt="4"/>
      <dgm:spPr/>
    </dgm:pt>
    <dgm:pt modelId="{8F51B9DA-DE07-D045-92FF-2AE8E4890903}" type="pres">
      <dgm:prSet presAssocID="{76D2E455-15B2-1A45-A6B2-3B882A914C94}" presName="connectorText" presStyleLbl="sibTrans2D1" presStyleIdx="2" presStyleCnt="4"/>
      <dgm:spPr/>
    </dgm:pt>
    <dgm:pt modelId="{71E96246-E68C-6F48-830C-EBA1F951F633}" type="pres">
      <dgm:prSet presAssocID="{66A5282F-FB1F-0A4A-9B58-8797E40AA585}" presName="node" presStyleLbl="node1" presStyleIdx="3" presStyleCnt="4">
        <dgm:presLayoutVars>
          <dgm:bulletEnabled val="1"/>
        </dgm:presLayoutVars>
      </dgm:prSet>
      <dgm:spPr/>
    </dgm:pt>
    <dgm:pt modelId="{CF20870B-9077-8341-B3CF-CA23FFCF9078}" type="pres">
      <dgm:prSet presAssocID="{611DC227-5B6C-C746-AD9F-EF7D1330CF16}" presName="sibTrans" presStyleLbl="sibTrans2D1" presStyleIdx="3" presStyleCnt="4"/>
      <dgm:spPr/>
    </dgm:pt>
    <dgm:pt modelId="{6AEAA4C7-5FE8-3847-B9D3-CDB4AC81C9DB}" type="pres">
      <dgm:prSet presAssocID="{611DC227-5B6C-C746-AD9F-EF7D1330CF16}" presName="connectorText" presStyleLbl="sibTrans2D1" presStyleIdx="3" presStyleCnt="4"/>
      <dgm:spPr/>
    </dgm:pt>
  </dgm:ptLst>
  <dgm:cxnLst>
    <dgm:cxn modelId="{82C2E002-5FC6-FF40-ADF5-449723BD9F39}" srcId="{51473D34-893D-4744-9527-72A4F3F5FA7C}" destId="{43F195BC-9508-1E44-95BA-56712E43F1E3}" srcOrd="1" destOrd="0" parTransId="{00B09F92-DE2A-C040-AD69-C1ADD8A3FAAE}" sibTransId="{AFC3DA81-D584-4F44-B108-6843BC46F72D}"/>
    <dgm:cxn modelId="{EBACEC06-C624-7F43-899F-8F661E44EEF7}" type="presOf" srcId="{46995FC8-06BC-1240-AA67-A5DE13BCDD79}" destId="{66214DE5-E177-5648-85CA-2410F637E414}" srcOrd="0" destOrd="0" presId="urn:microsoft.com/office/officeart/2005/8/layout/cycle2"/>
    <dgm:cxn modelId="{D95DF30A-A05A-FF48-9E02-FFB1FBE4D5E2}" type="presOf" srcId="{66A5282F-FB1F-0A4A-9B58-8797E40AA585}" destId="{71E96246-E68C-6F48-830C-EBA1F951F633}" srcOrd="0" destOrd="0" presId="urn:microsoft.com/office/officeart/2005/8/layout/cycle2"/>
    <dgm:cxn modelId="{7CF78111-9CA5-BE4F-A3FB-1F42A17A8A1E}" type="presOf" srcId="{611DC227-5B6C-C746-AD9F-EF7D1330CF16}" destId="{6AEAA4C7-5FE8-3847-B9D3-CDB4AC81C9DB}" srcOrd="1" destOrd="0" presId="urn:microsoft.com/office/officeart/2005/8/layout/cycle2"/>
    <dgm:cxn modelId="{61E98729-34A6-664F-960B-1C366F5138C9}" type="presOf" srcId="{52DC60C2-5ABC-A244-BDE7-63C4C28845FF}" destId="{527F0495-E522-A443-B2EE-2EE8111DCCE5}" srcOrd="0" destOrd="0" presId="urn:microsoft.com/office/officeart/2005/8/layout/cycle2"/>
    <dgm:cxn modelId="{64F93C3B-D72F-114B-B750-B49EC0B59A52}" type="presOf" srcId="{611DC227-5B6C-C746-AD9F-EF7D1330CF16}" destId="{CF20870B-9077-8341-B3CF-CA23FFCF9078}" srcOrd="0" destOrd="0" presId="urn:microsoft.com/office/officeart/2005/8/layout/cycle2"/>
    <dgm:cxn modelId="{78957E4A-0B26-354C-82F8-5556659E2EF9}" type="presOf" srcId="{43F195BC-9508-1E44-95BA-56712E43F1E3}" destId="{4517314C-9560-9146-8F85-C265A67CB7B7}" srcOrd="0" destOrd="0" presId="urn:microsoft.com/office/officeart/2005/8/layout/cycle2"/>
    <dgm:cxn modelId="{F04D174B-8F15-BC43-A42F-D5F8C898B48D}" type="presOf" srcId="{76D2E455-15B2-1A45-A6B2-3B882A914C94}" destId="{8F51B9DA-DE07-D045-92FF-2AE8E4890903}" srcOrd="1" destOrd="0" presId="urn:microsoft.com/office/officeart/2005/8/layout/cycle2"/>
    <dgm:cxn modelId="{AE81AE51-EE3B-7D48-8E5B-6D578F461D5C}" type="presOf" srcId="{695F5EB7-009B-8641-893D-72E5A2606430}" destId="{EF73A619-FE61-624B-B709-FEE17F233540}" srcOrd="1" destOrd="0" presId="urn:microsoft.com/office/officeart/2005/8/layout/cycle2"/>
    <dgm:cxn modelId="{A8954658-6E22-264E-924A-F0D911D8AB0A}" type="presOf" srcId="{51473D34-893D-4744-9527-72A4F3F5FA7C}" destId="{5A6A55C7-0553-D04F-9664-C4C459790B39}" srcOrd="0" destOrd="0" presId="urn:microsoft.com/office/officeart/2005/8/layout/cycle2"/>
    <dgm:cxn modelId="{A54A965D-14AA-E446-A6C8-235420CA2C76}" type="presOf" srcId="{AFC3DA81-D584-4F44-B108-6843BC46F72D}" destId="{8B902AA6-5C03-FA48-ADE4-757925D69C17}" srcOrd="0" destOrd="0" presId="urn:microsoft.com/office/officeart/2005/8/layout/cycle2"/>
    <dgm:cxn modelId="{676F265E-6962-794F-AA04-D72186D6AE9C}" type="presOf" srcId="{76D2E455-15B2-1A45-A6B2-3B882A914C94}" destId="{BB2B5F1E-C80C-1D4B-8735-5841E265CEE0}" srcOrd="0" destOrd="0" presId="urn:microsoft.com/office/officeart/2005/8/layout/cycle2"/>
    <dgm:cxn modelId="{188D8062-4223-834D-9144-61530856C39F}" type="presOf" srcId="{AFC3DA81-D584-4F44-B108-6843BC46F72D}" destId="{F356D89C-8874-DF48-8B02-3EA04B98D1B2}" srcOrd="1" destOrd="0" presId="urn:microsoft.com/office/officeart/2005/8/layout/cycle2"/>
    <dgm:cxn modelId="{9813C978-4898-6043-B834-8B2DD68C8B0E}" srcId="{51473D34-893D-4744-9527-72A4F3F5FA7C}" destId="{66A5282F-FB1F-0A4A-9B58-8797E40AA585}" srcOrd="3" destOrd="0" parTransId="{96A6095C-0CB7-874B-B253-69521BEEF0D3}" sibTransId="{611DC227-5B6C-C746-AD9F-EF7D1330CF16}"/>
    <dgm:cxn modelId="{2D850693-37DE-784A-9516-B9B4CDCE7FF5}" srcId="{51473D34-893D-4744-9527-72A4F3F5FA7C}" destId="{46995FC8-06BC-1240-AA67-A5DE13BCDD79}" srcOrd="2" destOrd="0" parTransId="{8D7B4DC4-D497-5E4E-A143-CC86BD6DE2FA}" sibTransId="{76D2E455-15B2-1A45-A6B2-3B882A914C94}"/>
    <dgm:cxn modelId="{492A72A9-FD09-A040-B39A-7D2B46FAF911}" type="presOf" srcId="{695F5EB7-009B-8641-893D-72E5A2606430}" destId="{25B7679C-EB0A-DD42-9D58-0247AA417291}" srcOrd="0" destOrd="0" presId="urn:microsoft.com/office/officeart/2005/8/layout/cycle2"/>
    <dgm:cxn modelId="{0B1E66D6-1B91-2947-AFC8-CD87D9BE0DFB}" srcId="{51473D34-893D-4744-9527-72A4F3F5FA7C}" destId="{52DC60C2-5ABC-A244-BDE7-63C4C28845FF}" srcOrd="0" destOrd="0" parTransId="{0D61314A-6F36-894F-9A56-B3F7F9B5C184}" sibTransId="{695F5EB7-009B-8641-893D-72E5A2606430}"/>
    <dgm:cxn modelId="{F2CE8FAE-9DD2-AB45-AB19-5D917D3133B7}" type="presParOf" srcId="{5A6A55C7-0553-D04F-9664-C4C459790B39}" destId="{527F0495-E522-A443-B2EE-2EE8111DCCE5}" srcOrd="0" destOrd="0" presId="urn:microsoft.com/office/officeart/2005/8/layout/cycle2"/>
    <dgm:cxn modelId="{EF4D8F1B-1182-0D49-9BFF-4290D5BBCD19}" type="presParOf" srcId="{5A6A55C7-0553-D04F-9664-C4C459790B39}" destId="{25B7679C-EB0A-DD42-9D58-0247AA417291}" srcOrd="1" destOrd="0" presId="urn:microsoft.com/office/officeart/2005/8/layout/cycle2"/>
    <dgm:cxn modelId="{9436B47F-2296-674F-B17C-394AC2CC96E5}" type="presParOf" srcId="{25B7679C-EB0A-DD42-9D58-0247AA417291}" destId="{EF73A619-FE61-624B-B709-FEE17F233540}" srcOrd="0" destOrd="0" presId="urn:microsoft.com/office/officeart/2005/8/layout/cycle2"/>
    <dgm:cxn modelId="{E1C42F57-3D3E-7047-A132-29D485C88BB0}" type="presParOf" srcId="{5A6A55C7-0553-D04F-9664-C4C459790B39}" destId="{4517314C-9560-9146-8F85-C265A67CB7B7}" srcOrd="2" destOrd="0" presId="urn:microsoft.com/office/officeart/2005/8/layout/cycle2"/>
    <dgm:cxn modelId="{4A7BB884-EF1C-DC42-A6B4-3849675BD57E}" type="presParOf" srcId="{5A6A55C7-0553-D04F-9664-C4C459790B39}" destId="{8B902AA6-5C03-FA48-ADE4-757925D69C17}" srcOrd="3" destOrd="0" presId="urn:microsoft.com/office/officeart/2005/8/layout/cycle2"/>
    <dgm:cxn modelId="{AF76C25F-CAC4-B547-AF58-AC605D7D77E4}" type="presParOf" srcId="{8B902AA6-5C03-FA48-ADE4-757925D69C17}" destId="{F356D89C-8874-DF48-8B02-3EA04B98D1B2}" srcOrd="0" destOrd="0" presId="urn:microsoft.com/office/officeart/2005/8/layout/cycle2"/>
    <dgm:cxn modelId="{6AE75A8D-D87F-F747-99F0-4EF2C1BAE341}" type="presParOf" srcId="{5A6A55C7-0553-D04F-9664-C4C459790B39}" destId="{66214DE5-E177-5648-85CA-2410F637E414}" srcOrd="4" destOrd="0" presId="urn:microsoft.com/office/officeart/2005/8/layout/cycle2"/>
    <dgm:cxn modelId="{1B202D02-6C54-4243-BABC-2C79258B2863}" type="presParOf" srcId="{5A6A55C7-0553-D04F-9664-C4C459790B39}" destId="{BB2B5F1E-C80C-1D4B-8735-5841E265CEE0}" srcOrd="5" destOrd="0" presId="urn:microsoft.com/office/officeart/2005/8/layout/cycle2"/>
    <dgm:cxn modelId="{A94B7020-3627-3E4C-A49E-856F0CDAA7F8}" type="presParOf" srcId="{BB2B5F1E-C80C-1D4B-8735-5841E265CEE0}" destId="{8F51B9DA-DE07-D045-92FF-2AE8E4890903}" srcOrd="0" destOrd="0" presId="urn:microsoft.com/office/officeart/2005/8/layout/cycle2"/>
    <dgm:cxn modelId="{1A725C2D-6DD4-474E-B58C-04721C605DBE}" type="presParOf" srcId="{5A6A55C7-0553-D04F-9664-C4C459790B39}" destId="{71E96246-E68C-6F48-830C-EBA1F951F633}" srcOrd="6" destOrd="0" presId="urn:microsoft.com/office/officeart/2005/8/layout/cycle2"/>
    <dgm:cxn modelId="{39FFCB0E-A26B-384B-880B-E6CEF824F2F9}" type="presParOf" srcId="{5A6A55C7-0553-D04F-9664-C4C459790B39}" destId="{CF20870B-9077-8341-B3CF-CA23FFCF9078}" srcOrd="7" destOrd="0" presId="urn:microsoft.com/office/officeart/2005/8/layout/cycle2"/>
    <dgm:cxn modelId="{02E6FFCE-44C8-3D48-A259-F2B2DA496D0A}" type="presParOf" srcId="{CF20870B-9077-8341-B3CF-CA23FFCF9078}" destId="{6AEAA4C7-5FE8-3847-B9D3-CDB4AC81C9D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79FA6F1-A12A-49CE-8FF6-6B95CB4C8D1C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20D72E-E72C-4AC9-85DD-2E6AF3BDC3D9}">
      <dgm:prSet phldrT="[Text]"/>
      <dgm:spPr/>
      <dgm:t>
        <a:bodyPr/>
        <a:lstStyle/>
        <a:p>
          <a:r>
            <a:rPr lang="en-US" dirty="0"/>
            <a:t>SQA</a:t>
          </a:r>
        </a:p>
      </dgm:t>
    </dgm:pt>
    <dgm:pt modelId="{44E42625-0D54-467B-9BC7-CCD70467BEB8}" type="parTrans" cxnId="{FCF85287-78F3-4F6F-8028-B4C286A54A60}">
      <dgm:prSet/>
      <dgm:spPr/>
      <dgm:t>
        <a:bodyPr/>
        <a:lstStyle/>
        <a:p>
          <a:endParaRPr lang="en-US"/>
        </a:p>
      </dgm:t>
    </dgm:pt>
    <dgm:pt modelId="{C11E330B-4481-4177-833D-9A5B785D000C}" type="sibTrans" cxnId="{FCF85287-78F3-4F6F-8028-B4C286A54A60}">
      <dgm:prSet/>
      <dgm:spPr/>
      <dgm:t>
        <a:bodyPr/>
        <a:lstStyle/>
        <a:p>
          <a:endParaRPr lang="en-US"/>
        </a:p>
      </dgm:t>
    </dgm:pt>
    <dgm:pt modelId="{DD702B24-85D0-4F1B-B2DE-114335091160}">
      <dgm:prSet phldrT="[Text]"/>
      <dgm:spPr/>
      <dgm:t>
        <a:bodyPr/>
        <a:lstStyle/>
        <a:p>
          <a:r>
            <a:rPr lang="en-US" dirty="0"/>
            <a:t>Developers</a:t>
          </a:r>
        </a:p>
      </dgm:t>
    </dgm:pt>
    <dgm:pt modelId="{12D898EB-2B9D-4F30-A575-8FF20AC15136}" type="parTrans" cxnId="{26D25FE7-7D1A-45C3-92D9-C124F164E0A5}">
      <dgm:prSet/>
      <dgm:spPr/>
      <dgm:t>
        <a:bodyPr/>
        <a:lstStyle/>
        <a:p>
          <a:endParaRPr lang="en-US"/>
        </a:p>
      </dgm:t>
    </dgm:pt>
    <dgm:pt modelId="{5C1077B2-7A1F-442B-B537-60BA96EE6DE8}" type="sibTrans" cxnId="{26D25FE7-7D1A-45C3-92D9-C124F164E0A5}">
      <dgm:prSet/>
      <dgm:spPr/>
      <dgm:t>
        <a:bodyPr/>
        <a:lstStyle/>
        <a:p>
          <a:endParaRPr lang="en-US"/>
        </a:p>
      </dgm:t>
    </dgm:pt>
    <dgm:pt modelId="{FBD8B61F-DC77-4440-8BFA-8E46710A4DCC}">
      <dgm:prSet phldrT="[Text]"/>
      <dgm:spPr/>
      <dgm:t>
        <a:bodyPr/>
        <a:lstStyle/>
        <a:p>
          <a:r>
            <a:rPr lang="en-US" dirty="0"/>
            <a:t>Management</a:t>
          </a:r>
        </a:p>
      </dgm:t>
    </dgm:pt>
    <dgm:pt modelId="{ADCC4FA4-0319-4405-9D2C-47B94FDE3DDF}" type="parTrans" cxnId="{F898E6A7-D4B3-4D02-8C7D-D467D497C956}">
      <dgm:prSet/>
      <dgm:spPr/>
      <dgm:t>
        <a:bodyPr/>
        <a:lstStyle/>
        <a:p>
          <a:endParaRPr lang="en-US"/>
        </a:p>
      </dgm:t>
    </dgm:pt>
    <dgm:pt modelId="{7D7B0FEC-5521-4A3C-BA27-9B1244176507}" type="sibTrans" cxnId="{F898E6A7-D4B3-4D02-8C7D-D467D497C956}">
      <dgm:prSet/>
      <dgm:spPr/>
      <dgm:t>
        <a:bodyPr/>
        <a:lstStyle/>
        <a:p>
          <a:endParaRPr lang="en-US"/>
        </a:p>
      </dgm:t>
    </dgm:pt>
    <dgm:pt modelId="{F0094082-9022-4C2A-BECD-18F3C717FDF4}">
      <dgm:prSet phldrT="[Text]"/>
      <dgm:spPr/>
      <dgm:t>
        <a:bodyPr/>
        <a:lstStyle/>
        <a:p>
          <a:r>
            <a:rPr lang="en-US" dirty="0"/>
            <a:t>Software Engineers</a:t>
          </a:r>
        </a:p>
      </dgm:t>
    </dgm:pt>
    <dgm:pt modelId="{9025E22F-44BC-4D75-ADDD-9C5E44C52861}" type="parTrans" cxnId="{7FDC6D46-CB87-47E7-8C36-4C37B54B26B6}">
      <dgm:prSet/>
      <dgm:spPr/>
      <dgm:t>
        <a:bodyPr/>
        <a:lstStyle/>
        <a:p>
          <a:endParaRPr lang="en-US"/>
        </a:p>
      </dgm:t>
    </dgm:pt>
    <dgm:pt modelId="{17801088-2892-4FFE-A078-E06330423B6A}" type="sibTrans" cxnId="{7FDC6D46-CB87-47E7-8C36-4C37B54B26B6}">
      <dgm:prSet/>
      <dgm:spPr/>
      <dgm:t>
        <a:bodyPr/>
        <a:lstStyle/>
        <a:p>
          <a:endParaRPr lang="en-US"/>
        </a:p>
      </dgm:t>
    </dgm:pt>
    <dgm:pt modelId="{9AEBA015-98C4-4E20-91D9-36FD2427E0FD}" type="pres">
      <dgm:prSet presAssocID="{179FA6F1-A12A-49CE-8FF6-6B95CB4C8D1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99F847C-A4B3-45FF-979F-C68541AC979C}" type="pres">
      <dgm:prSet presAssocID="{6320D72E-E72C-4AC9-85DD-2E6AF3BDC3D9}" presName="centerShape" presStyleLbl="node0" presStyleIdx="0" presStyleCnt="1"/>
      <dgm:spPr/>
    </dgm:pt>
    <dgm:pt modelId="{14C92423-7DB4-457B-8013-0EC3F6FD6554}" type="pres">
      <dgm:prSet presAssocID="{12D898EB-2B9D-4F30-A575-8FF20AC15136}" presName="parTrans" presStyleLbl="bgSibTrans2D1" presStyleIdx="0" presStyleCnt="3" custAng="10737766" custScaleX="46077" custLinFactNeighborX="27344" custLinFactNeighborY="60226"/>
      <dgm:spPr/>
    </dgm:pt>
    <dgm:pt modelId="{7D4DB177-7ED0-421A-B981-B03A73C04E2E}" type="pres">
      <dgm:prSet presAssocID="{DD702B24-85D0-4F1B-B2DE-114335091160}" presName="node" presStyleLbl="node1" presStyleIdx="0" presStyleCnt="3" custRadScaleRad="121888" custRadScaleInc="-11129">
        <dgm:presLayoutVars>
          <dgm:bulletEnabled val="1"/>
        </dgm:presLayoutVars>
      </dgm:prSet>
      <dgm:spPr/>
    </dgm:pt>
    <dgm:pt modelId="{A4B7F0C5-4820-46BF-AFD2-E463A1C9772C}" type="pres">
      <dgm:prSet presAssocID="{ADCC4FA4-0319-4405-9D2C-47B94FDE3DDF}" presName="parTrans" presStyleLbl="bgSibTrans2D1" presStyleIdx="1" presStyleCnt="3" custAng="10800000" custScaleX="54806" custLinFactNeighborX="4132" custLinFactNeighborY="77738"/>
      <dgm:spPr/>
    </dgm:pt>
    <dgm:pt modelId="{713FBDB1-0753-4F5E-8CD3-B2CED5985A0F}" type="pres">
      <dgm:prSet presAssocID="{FBD8B61F-DC77-4440-8BFA-8E46710A4DCC}" presName="node" presStyleLbl="node1" presStyleIdx="1" presStyleCnt="3">
        <dgm:presLayoutVars>
          <dgm:bulletEnabled val="1"/>
        </dgm:presLayoutVars>
      </dgm:prSet>
      <dgm:spPr/>
    </dgm:pt>
    <dgm:pt modelId="{C7463B8A-9947-483E-A4F6-61B8223017E2}" type="pres">
      <dgm:prSet presAssocID="{9025E22F-44BC-4D75-ADDD-9C5E44C52861}" presName="parTrans" presStyleLbl="bgSibTrans2D1" presStyleIdx="2" presStyleCnt="3" custAng="10815376" custScaleX="49687" custLinFactNeighborX="-28476" custLinFactNeighborY="51143"/>
      <dgm:spPr/>
    </dgm:pt>
    <dgm:pt modelId="{AE77412B-83B8-4B25-B3E0-DE4BBA6DF82C}" type="pres">
      <dgm:prSet presAssocID="{F0094082-9022-4C2A-BECD-18F3C717FDF4}" presName="node" presStyleLbl="node1" presStyleIdx="2" presStyleCnt="3" custRadScaleRad="119896" custRadScaleInc="12812">
        <dgm:presLayoutVars>
          <dgm:bulletEnabled val="1"/>
        </dgm:presLayoutVars>
      </dgm:prSet>
      <dgm:spPr/>
    </dgm:pt>
  </dgm:ptLst>
  <dgm:cxnLst>
    <dgm:cxn modelId="{7DD73501-6832-F546-B6BF-A187C1A608CE}" type="presOf" srcId="{FBD8B61F-DC77-4440-8BFA-8E46710A4DCC}" destId="{713FBDB1-0753-4F5E-8CD3-B2CED5985A0F}" srcOrd="0" destOrd="0" presId="urn:microsoft.com/office/officeart/2005/8/layout/radial4"/>
    <dgm:cxn modelId="{7FDC6D46-CB87-47E7-8C36-4C37B54B26B6}" srcId="{6320D72E-E72C-4AC9-85DD-2E6AF3BDC3D9}" destId="{F0094082-9022-4C2A-BECD-18F3C717FDF4}" srcOrd="2" destOrd="0" parTransId="{9025E22F-44BC-4D75-ADDD-9C5E44C52861}" sibTransId="{17801088-2892-4FFE-A078-E06330423B6A}"/>
    <dgm:cxn modelId="{DA963066-7975-604B-8EC1-5445E993509B}" type="presOf" srcId="{F0094082-9022-4C2A-BECD-18F3C717FDF4}" destId="{AE77412B-83B8-4B25-B3E0-DE4BBA6DF82C}" srcOrd="0" destOrd="0" presId="urn:microsoft.com/office/officeart/2005/8/layout/radial4"/>
    <dgm:cxn modelId="{C184F579-F9C0-6041-B325-7818A1654383}" type="presOf" srcId="{179FA6F1-A12A-49CE-8FF6-6B95CB4C8D1C}" destId="{9AEBA015-98C4-4E20-91D9-36FD2427E0FD}" srcOrd="0" destOrd="0" presId="urn:microsoft.com/office/officeart/2005/8/layout/radial4"/>
    <dgm:cxn modelId="{FCF85287-78F3-4F6F-8028-B4C286A54A60}" srcId="{179FA6F1-A12A-49CE-8FF6-6B95CB4C8D1C}" destId="{6320D72E-E72C-4AC9-85DD-2E6AF3BDC3D9}" srcOrd="0" destOrd="0" parTransId="{44E42625-0D54-467B-9BC7-CCD70467BEB8}" sibTransId="{C11E330B-4481-4177-833D-9A5B785D000C}"/>
    <dgm:cxn modelId="{E5C2148C-3B3A-4D42-97E6-D54CFFD3D4F1}" type="presOf" srcId="{6320D72E-E72C-4AC9-85DD-2E6AF3BDC3D9}" destId="{099F847C-A4B3-45FF-979F-C68541AC979C}" srcOrd="0" destOrd="0" presId="urn:microsoft.com/office/officeart/2005/8/layout/radial4"/>
    <dgm:cxn modelId="{44A9F69B-EB62-D849-B198-3B12B0C5A6D7}" type="presOf" srcId="{12D898EB-2B9D-4F30-A575-8FF20AC15136}" destId="{14C92423-7DB4-457B-8013-0EC3F6FD6554}" srcOrd="0" destOrd="0" presId="urn:microsoft.com/office/officeart/2005/8/layout/radial4"/>
    <dgm:cxn modelId="{5823B79E-1C37-164B-8953-FBCBE2F316F0}" type="presOf" srcId="{DD702B24-85D0-4F1B-B2DE-114335091160}" destId="{7D4DB177-7ED0-421A-B981-B03A73C04E2E}" srcOrd="0" destOrd="0" presId="urn:microsoft.com/office/officeart/2005/8/layout/radial4"/>
    <dgm:cxn modelId="{F898E6A7-D4B3-4D02-8C7D-D467D497C956}" srcId="{6320D72E-E72C-4AC9-85DD-2E6AF3BDC3D9}" destId="{FBD8B61F-DC77-4440-8BFA-8E46710A4DCC}" srcOrd="1" destOrd="0" parTransId="{ADCC4FA4-0319-4405-9D2C-47B94FDE3DDF}" sibTransId="{7D7B0FEC-5521-4A3C-BA27-9B1244176507}"/>
    <dgm:cxn modelId="{D7D74EB7-CAD5-F748-9E58-C7D737636EDF}" type="presOf" srcId="{ADCC4FA4-0319-4405-9D2C-47B94FDE3DDF}" destId="{A4B7F0C5-4820-46BF-AFD2-E463A1C9772C}" srcOrd="0" destOrd="0" presId="urn:microsoft.com/office/officeart/2005/8/layout/radial4"/>
    <dgm:cxn modelId="{5ADDD2E2-ABDF-7E4A-B794-C26AA5E35E19}" type="presOf" srcId="{9025E22F-44BC-4D75-ADDD-9C5E44C52861}" destId="{C7463B8A-9947-483E-A4F6-61B8223017E2}" srcOrd="0" destOrd="0" presId="urn:microsoft.com/office/officeart/2005/8/layout/radial4"/>
    <dgm:cxn modelId="{26D25FE7-7D1A-45C3-92D9-C124F164E0A5}" srcId="{6320D72E-E72C-4AC9-85DD-2E6AF3BDC3D9}" destId="{DD702B24-85D0-4F1B-B2DE-114335091160}" srcOrd="0" destOrd="0" parTransId="{12D898EB-2B9D-4F30-A575-8FF20AC15136}" sibTransId="{5C1077B2-7A1F-442B-B537-60BA96EE6DE8}"/>
    <dgm:cxn modelId="{6F79448F-53CD-1541-AF3A-936E63CE81AA}" type="presParOf" srcId="{9AEBA015-98C4-4E20-91D9-36FD2427E0FD}" destId="{099F847C-A4B3-45FF-979F-C68541AC979C}" srcOrd="0" destOrd="0" presId="urn:microsoft.com/office/officeart/2005/8/layout/radial4"/>
    <dgm:cxn modelId="{DC86D7B6-BD7E-6644-9088-F08D0DFF43A8}" type="presParOf" srcId="{9AEBA015-98C4-4E20-91D9-36FD2427E0FD}" destId="{14C92423-7DB4-457B-8013-0EC3F6FD6554}" srcOrd="1" destOrd="0" presId="urn:microsoft.com/office/officeart/2005/8/layout/radial4"/>
    <dgm:cxn modelId="{A2D5CFB6-8386-7D41-AF25-A28DA996FE76}" type="presParOf" srcId="{9AEBA015-98C4-4E20-91D9-36FD2427E0FD}" destId="{7D4DB177-7ED0-421A-B981-B03A73C04E2E}" srcOrd="2" destOrd="0" presId="urn:microsoft.com/office/officeart/2005/8/layout/radial4"/>
    <dgm:cxn modelId="{A5848750-648A-204D-A9EF-7002DEA388B6}" type="presParOf" srcId="{9AEBA015-98C4-4E20-91D9-36FD2427E0FD}" destId="{A4B7F0C5-4820-46BF-AFD2-E463A1C9772C}" srcOrd="3" destOrd="0" presId="urn:microsoft.com/office/officeart/2005/8/layout/radial4"/>
    <dgm:cxn modelId="{09FC1DA3-4131-EC46-A6B6-A52DBB2EE4EF}" type="presParOf" srcId="{9AEBA015-98C4-4E20-91D9-36FD2427E0FD}" destId="{713FBDB1-0753-4F5E-8CD3-B2CED5985A0F}" srcOrd="4" destOrd="0" presId="urn:microsoft.com/office/officeart/2005/8/layout/radial4"/>
    <dgm:cxn modelId="{B673E844-E805-F747-82BD-EB3A5FABE812}" type="presParOf" srcId="{9AEBA015-98C4-4E20-91D9-36FD2427E0FD}" destId="{C7463B8A-9947-483E-A4F6-61B8223017E2}" srcOrd="5" destOrd="0" presId="urn:microsoft.com/office/officeart/2005/8/layout/radial4"/>
    <dgm:cxn modelId="{3BE05543-5EE8-FA4A-B2BA-0C36C0D93A51}" type="presParOf" srcId="{9AEBA015-98C4-4E20-91D9-36FD2427E0FD}" destId="{AE77412B-83B8-4B25-B3E0-DE4BBA6DF82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76CD76-9E74-B048-BDB1-60BD27E81C6D}" type="doc">
      <dgm:prSet loTypeId="urn:microsoft.com/office/officeart/2005/8/layout/gear1" loCatId="" qsTypeId="urn:microsoft.com/office/officeart/2005/8/quickstyle/3d2" qsCatId="3D" csTypeId="urn:microsoft.com/office/officeart/2005/8/colors/accent0_3" csCatId="mainScheme" phldr="1"/>
      <dgm:spPr/>
    </dgm:pt>
    <dgm:pt modelId="{0ACF69B4-D38D-924D-9B32-F5AEA79B2481}">
      <dgm:prSet phldrT="[Text]"/>
      <dgm:spPr/>
      <dgm:t>
        <a:bodyPr/>
        <a:lstStyle/>
        <a:p>
          <a:r>
            <a:rPr lang="en-US" dirty="0"/>
            <a:t>time</a:t>
          </a:r>
        </a:p>
      </dgm:t>
    </dgm:pt>
    <dgm:pt modelId="{86258A72-7BD4-1043-A855-6E160808029D}" type="parTrans" cxnId="{76577A10-9171-A44B-9FFE-91C4C60E7C9A}">
      <dgm:prSet/>
      <dgm:spPr/>
      <dgm:t>
        <a:bodyPr/>
        <a:lstStyle/>
        <a:p>
          <a:endParaRPr lang="en-US"/>
        </a:p>
      </dgm:t>
    </dgm:pt>
    <dgm:pt modelId="{70AF9B8F-653A-DB4B-AF4D-D91D0F9861AC}" type="sibTrans" cxnId="{76577A10-9171-A44B-9FFE-91C4C60E7C9A}">
      <dgm:prSet/>
      <dgm:spPr/>
      <dgm:t>
        <a:bodyPr/>
        <a:lstStyle/>
        <a:p>
          <a:endParaRPr lang="en-US"/>
        </a:p>
      </dgm:t>
    </dgm:pt>
    <dgm:pt modelId="{114B70CC-C9DB-F841-ABB9-6452AF1229C2}">
      <dgm:prSet phldrT="[Text]"/>
      <dgm:spPr/>
      <dgm:t>
        <a:bodyPr/>
        <a:lstStyle/>
        <a:p>
          <a:r>
            <a:rPr lang="en-US" dirty="0"/>
            <a:t>cost</a:t>
          </a:r>
        </a:p>
      </dgm:t>
    </dgm:pt>
    <dgm:pt modelId="{484E1052-8EA7-E94A-B7B0-EED91BD6A318}" type="parTrans" cxnId="{33366FB3-1870-2447-8D7E-8B3FF21649B1}">
      <dgm:prSet/>
      <dgm:spPr/>
      <dgm:t>
        <a:bodyPr/>
        <a:lstStyle/>
        <a:p>
          <a:endParaRPr lang="en-US"/>
        </a:p>
      </dgm:t>
    </dgm:pt>
    <dgm:pt modelId="{0C429A2A-647F-8B49-8253-4A0787DF0186}" type="sibTrans" cxnId="{33366FB3-1870-2447-8D7E-8B3FF21649B1}">
      <dgm:prSet/>
      <dgm:spPr/>
      <dgm:t>
        <a:bodyPr/>
        <a:lstStyle/>
        <a:p>
          <a:endParaRPr lang="en-US"/>
        </a:p>
      </dgm:t>
    </dgm:pt>
    <dgm:pt modelId="{C361D060-06AA-BF48-BF0A-11090DE0A20E}">
      <dgm:prSet phldrT="[Text]"/>
      <dgm:spPr/>
      <dgm:t>
        <a:bodyPr/>
        <a:lstStyle/>
        <a:p>
          <a:r>
            <a:rPr lang="en-US" dirty="0"/>
            <a:t>quality</a:t>
          </a:r>
        </a:p>
      </dgm:t>
    </dgm:pt>
    <dgm:pt modelId="{67B74BE3-B1E4-3D47-A9A2-859C42CD7E08}" type="parTrans" cxnId="{F1879F07-FA7D-DE43-93B4-477D718EAE23}">
      <dgm:prSet/>
      <dgm:spPr/>
      <dgm:t>
        <a:bodyPr/>
        <a:lstStyle/>
        <a:p>
          <a:endParaRPr lang="en-US"/>
        </a:p>
      </dgm:t>
    </dgm:pt>
    <dgm:pt modelId="{6CD094D9-60F9-8D48-895E-18CD7DFA36B8}" type="sibTrans" cxnId="{F1879F07-FA7D-DE43-93B4-477D718EAE23}">
      <dgm:prSet/>
      <dgm:spPr/>
      <dgm:t>
        <a:bodyPr/>
        <a:lstStyle/>
        <a:p>
          <a:endParaRPr lang="en-US"/>
        </a:p>
      </dgm:t>
    </dgm:pt>
    <dgm:pt modelId="{F5902E15-C32E-B046-B8B0-138721350D48}" type="pres">
      <dgm:prSet presAssocID="{2476CD76-9E74-B048-BDB1-60BD27E81C6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004BD29-9DEF-7A47-8CDB-991ECA175C2D}" type="pres">
      <dgm:prSet presAssocID="{C361D060-06AA-BF48-BF0A-11090DE0A20E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310628-8329-1140-A094-F7857F9FB2CD}" type="pres">
      <dgm:prSet presAssocID="{C361D060-06AA-BF48-BF0A-11090DE0A20E}" presName="gear1srcNode" presStyleLbl="node1" presStyleIdx="0" presStyleCnt="3"/>
      <dgm:spPr/>
    </dgm:pt>
    <dgm:pt modelId="{8C1978CA-EB2D-4F44-B8C8-3937605DFDC6}" type="pres">
      <dgm:prSet presAssocID="{C361D060-06AA-BF48-BF0A-11090DE0A20E}" presName="gear1dstNode" presStyleLbl="node1" presStyleIdx="0" presStyleCnt="3"/>
      <dgm:spPr/>
    </dgm:pt>
    <dgm:pt modelId="{230CA549-B107-CB4A-9EDE-87233C9134E4}" type="pres">
      <dgm:prSet presAssocID="{0ACF69B4-D38D-924D-9B32-F5AEA79B2481}" presName="gear2" presStyleLbl="node1" presStyleIdx="1" presStyleCnt="3">
        <dgm:presLayoutVars>
          <dgm:chMax val="1"/>
          <dgm:bulletEnabled val="1"/>
        </dgm:presLayoutVars>
      </dgm:prSet>
      <dgm:spPr/>
    </dgm:pt>
    <dgm:pt modelId="{A5A4E89E-B89D-0F4A-B48F-FC9700340A49}" type="pres">
      <dgm:prSet presAssocID="{0ACF69B4-D38D-924D-9B32-F5AEA79B2481}" presName="gear2srcNode" presStyleLbl="node1" presStyleIdx="1" presStyleCnt="3"/>
      <dgm:spPr/>
    </dgm:pt>
    <dgm:pt modelId="{EDF0B3EE-68AD-AF4D-A773-7B57E7C980E4}" type="pres">
      <dgm:prSet presAssocID="{0ACF69B4-D38D-924D-9B32-F5AEA79B2481}" presName="gear2dstNode" presStyleLbl="node1" presStyleIdx="1" presStyleCnt="3"/>
      <dgm:spPr/>
    </dgm:pt>
    <dgm:pt modelId="{FD43BA3A-0332-B94E-A24A-FF1E9AC3873D}" type="pres">
      <dgm:prSet presAssocID="{114B70CC-C9DB-F841-ABB9-6452AF1229C2}" presName="gear3" presStyleLbl="node1" presStyleIdx="2" presStyleCnt="3"/>
      <dgm:spPr/>
    </dgm:pt>
    <dgm:pt modelId="{C84F8FF2-1A11-2548-991F-02722AA9C0A6}" type="pres">
      <dgm:prSet presAssocID="{114B70CC-C9DB-F841-ABB9-6452AF1229C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E91E8CE-FFC0-4047-B147-8718A033E729}" type="pres">
      <dgm:prSet presAssocID="{114B70CC-C9DB-F841-ABB9-6452AF1229C2}" presName="gear3srcNode" presStyleLbl="node1" presStyleIdx="2" presStyleCnt="3"/>
      <dgm:spPr/>
    </dgm:pt>
    <dgm:pt modelId="{A2A04FD7-9C9D-6F44-93A1-CFE81287C547}" type="pres">
      <dgm:prSet presAssocID="{114B70CC-C9DB-F841-ABB9-6452AF1229C2}" presName="gear3dstNode" presStyleLbl="node1" presStyleIdx="2" presStyleCnt="3"/>
      <dgm:spPr/>
    </dgm:pt>
    <dgm:pt modelId="{321ACB95-A02D-874A-AB29-F5AEC791B192}" type="pres">
      <dgm:prSet presAssocID="{6CD094D9-60F9-8D48-895E-18CD7DFA36B8}" presName="connector1" presStyleLbl="sibTrans2D1" presStyleIdx="0" presStyleCnt="3"/>
      <dgm:spPr/>
    </dgm:pt>
    <dgm:pt modelId="{8FFEA1FF-F127-4C48-855A-477072388BA1}" type="pres">
      <dgm:prSet presAssocID="{70AF9B8F-653A-DB4B-AF4D-D91D0F9861AC}" presName="connector2" presStyleLbl="sibTrans2D1" presStyleIdx="1" presStyleCnt="3"/>
      <dgm:spPr/>
    </dgm:pt>
    <dgm:pt modelId="{F5DE557D-C35E-9442-9872-B33B91A221E5}" type="pres">
      <dgm:prSet presAssocID="{0C429A2A-647F-8B49-8253-4A0787DF0186}" presName="connector3" presStyleLbl="sibTrans2D1" presStyleIdx="2" presStyleCnt="3"/>
      <dgm:spPr/>
    </dgm:pt>
  </dgm:ptLst>
  <dgm:cxnLst>
    <dgm:cxn modelId="{F1879F07-FA7D-DE43-93B4-477D718EAE23}" srcId="{2476CD76-9E74-B048-BDB1-60BD27E81C6D}" destId="{C361D060-06AA-BF48-BF0A-11090DE0A20E}" srcOrd="0" destOrd="0" parTransId="{67B74BE3-B1E4-3D47-A9A2-859C42CD7E08}" sibTransId="{6CD094D9-60F9-8D48-895E-18CD7DFA36B8}"/>
    <dgm:cxn modelId="{DCB3CF0A-122C-814D-871C-740F9029638F}" type="presOf" srcId="{C361D060-06AA-BF48-BF0A-11090DE0A20E}" destId="{9004BD29-9DEF-7A47-8CDB-991ECA175C2D}" srcOrd="0" destOrd="0" presId="urn:microsoft.com/office/officeart/2005/8/layout/gear1"/>
    <dgm:cxn modelId="{76577A10-9171-A44B-9FFE-91C4C60E7C9A}" srcId="{2476CD76-9E74-B048-BDB1-60BD27E81C6D}" destId="{0ACF69B4-D38D-924D-9B32-F5AEA79B2481}" srcOrd="1" destOrd="0" parTransId="{86258A72-7BD4-1043-A855-6E160808029D}" sibTransId="{70AF9B8F-653A-DB4B-AF4D-D91D0F9861AC}"/>
    <dgm:cxn modelId="{95640933-B42D-3A47-AEEB-8EF8927E4BC8}" type="presOf" srcId="{114B70CC-C9DB-F841-ABB9-6452AF1229C2}" destId="{C84F8FF2-1A11-2548-991F-02722AA9C0A6}" srcOrd="1" destOrd="0" presId="urn:microsoft.com/office/officeart/2005/8/layout/gear1"/>
    <dgm:cxn modelId="{8F03C13B-8492-BD44-85D8-4F58CBC3503C}" type="presOf" srcId="{114B70CC-C9DB-F841-ABB9-6452AF1229C2}" destId="{A2A04FD7-9C9D-6F44-93A1-CFE81287C547}" srcOrd="3" destOrd="0" presId="urn:microsoft.com/office/officeart/2005/8/layout/gear1"/>
    <dgm:cxn modelId="{54E26E55-C12E-3441-968D-7074DC291822}" type="presOf" srcId="{0ACF69B4-D38D-924D-9B32-F5AEA79B2481}" destId="{A5A4E89E-B89D-0F4A-B48F-FC9700340A49}" srcOrd="1" destOrd="0" presId="urn:microsoft.com/office/officeart/2005/8/layout/gear1"/>
    <dgm:cxn modelId="{0033CE5B-DD84-8646-A1E8-B5972F620D43}" type="presOf" srcId="{0ACF69B4-D38D-924D-9B32-F5AEA79B2481}" destId="{EDF0B3EE-68AD-AF4D-A773-7B57E7C980E4}" srcOrd="2" destOrd="0" presId="urn:microsoft.com/office/officeart/2005/8/layout/gear1"/>
    <dgm:cxn modelId="{5759F570-79A7-AE4E-9710-C64FA813E895}" type="presOf" srcId="{0ACF69B4-D38D-924D-9B32-F5AEA79B2481}" destId="{230CA549-B107-CB4A-9EDE-87233C9134E4}" srcOrd="0" destOrd="0" presId="urn:microsoft.com/office/officeart/2005/8/layout/gear1"/>
    <dgm:cxn modelId="{78EDE37B-5E40-8941-86EB-8C89D352C0FA}" type="presOf" srcId="{0C429A2A-647F-8B49-8253-4A0787DF0186}" destId="{F5DE557D-C35E-9442-9872-B33B91A221E5}" srcOrd="0" destOrd="0" presId="urn:microsoft.com/office/officeart/2005/8/layout/gear1"/>
    <dgm:cxn modelId="{8167967C-AA3E-6747-B898-4531D3A06DB0}" type="presOf" srcId="{2476CD76-9E74-B048-BDB1-60BD27E81C6D}" destId="{F5902E15-C32E-B046-B8B0-138721350D48}" srcOrd="0" destOrd="0" presId="urn:microsoft.com/office/officeart/2005/8/layout/gear1"/>
    <dgm:cxn modelId="{5370277F-073B-804F-9845-758C19CD9D45}" type="presOf" srcId="{C361D060-06AA-BF48-BF0A-11090DE0A20E}" destId="{8C1978CA-EB2D-4F44-B8C8-3937605DFDC6}" srcOrd="2" destOrd="0" presId="urn:microsoft.com/office/officeart/2005/8/layout/gear1"/>
    <dgm:cxn modelId="{7456209F-1C77-0749-B9D1-BA4E45CBEC27}" type="presOf" srcId="{70AF9B8F-653A-DB4B-AF4D-D91D0F9861AC}" destId="{8FFEA1FF-F127-4C48-855A-477072388BA1}" srcOrd="0" destOrd="0" presId="urn:microsoft.com/office/officeart/2005/8/layout/gear1"/>
    <dgm:cxn modelId="{33366FB3-1870-2447-8D7E-8B3FF21649B1}" srcId="{2476CD76-9E74-B048-BDB1-60BD27E81C6D}" destId="{114B70CC-C9DB-F841-ABB9-6452AF1229C2}" srcOrd="2" destOrd="0" parTransId="{484E1052-8EA7-E94A-B7B0-EED91BD6A318}" sibTransId="{0C429A2A-647F-8B49-8253-4A0787DF0186}"/>
    <dgm:cxn modelId="{AA3A5CB4-0285-1E48-8F37-6975A2A44E19}" type="presOf" srcId="{6CD094D9-60F9-8D48-895E-18CD7DFA36B8}" destId="{321ACB95-A02D-874A-AB29-F5AEC791B192}" srcOrd="0" destOrd="0" presId="urn:microsoft.com/office/officeart/2005/8/layout/gear1"/>
    <dgm:cxn modelId="{F9A297DC-6C5C-FF4C-9483-8E473E81044D}" type="presOf" srcId="{C361D060-06AA-BF48-BF0A-11090DE0A20E}" destId="{05310628-8329-1140-A094-F7857F9FB2CD}" srcOrd="1" destOrd="0" presId="urn:microsoft.com/office/officeart/2005/8/layout/gear1"/>
    <dgm:cxn modelId="{96FFBAE7-799D-3244-BD66-5531C17BF62F}" type="presOf" srcId="{114B70CC-C9DB-F841-ABB9-6452AF1229C2}" destId="{8E91E8CE-FFC0-4047-B147-8718A033E729}" srcOrd="2" destOrd="0" presId="urn:microsoft.com/office/officeart/2005/8/layout/gear1"/>
    <dgm:cxn modelId="{291D65F7-810D-AC47-88D0-FF7BA956B891}" type="presOf" srcId="{114B70CC-C9DB-F841-ABB9-6452AF1229C2}" destId="{FD43BA3A-0332-B94E-A24A-FF1E9AC3873D}" srcOrd="0" destOrd="0" presId="urn:microsoft.com/office/officeart/2005/8/layout/gear1"/>
    <dgm:cxn modelId="{941450ED-E62F-1B4F-AD56-707544DA861D}" type="presParOf" srcId="{F5902E15-C32E-B046-B8B0-138721350D48}" destId="{9004BD29-9DEF-7A47-8CDB-991ECA175C2D}" srcOrd="0" destOrd="0" presId="urn:microsoft.com/office/officeart/2005/8/layout/gear1"/>
    <dgm:cxn modelId="{6C9E8CC3-B2D9-BC4C-A7D3-6323F4EAAA21}" type="presParOf" srcId="{F5902E15-C32E-B046-B8B0-138721350D48}" destId="{05310628-8329-1140-A094-F7857F9FB2CD}" srcOrd="1" destOrd="0" presId="urn:microsoft.com/office/officeart/2005/8/layout/gear1"/>
    <dgm:cxn modelId="{4FBD074D-9FF9-C640-A99E-933C2039B704}" type="presParOf" srcId="{F5902E15-C32E-B046-B8B0-138721350D48}" destId="{8C1978CA-EB2D-4F44-B8C8-3937605DFDC6}" srcOrd="2" destOrd="0" presId="urn:microsoft.com/office/officeart/2005/8/layout/gear1"/>
    <dgm:cxn modelId="{3ABB89F2-D471-004F-8543-397A9F634B8B}" type="presParOf" srcId="{F5902E15-C32E-B046-B8B0-138721350D48}" destId="{230CA549-B107-CB4A-9EDE-87233C9134E4}" srcOrd="3" destOrd="0" presId="urn:microsoft.com/office/officeart/2005/8/layout/gear1"/>
    <dgm:cxn modelId="{755365E3-6B2B-8847-9924-77C83215D7AF}" type="presParOf" srcId="{F5902E15-C32E-B046-B8B0-138721350D48}" destId="{A5A4E89E-B89D-0F4A-B48F-FC9700340A49}" srcOrd="4" destOrd="0" presId="urn:microsoft.com/office/officeart/2005/8/layout/gear1"/>
    <dgm:cxn modelId="{D2991EA6-289B-8F4B-980E-38C7D36FE529}" type="presParOf" srcId="{F5902E15-C32E-B046-B8B0-138721350D48}" destId="{EDF0B3EE-68AD-AF4D-A773-7B57E7C980E4}" srcOrd="5" destOrd="0" presId="urn:microsoft.com/office/officeart/2005/8/layout/gear1"/>
    <dgm:cxn modelId="{A15298C0-DC2D-5645-A44C-88818730FBAC}" type="presParOf" srcId="{F5902E15-C32E-B046-B8B0-138721350D48}" destId="{FD43BA3A-0332-B94E-A24A-FF1E9AC3873D}" srcOrd="6" destOrd="0" presId="urn:microsoft.com/office/officeart/2005/8/layout/gear1"/>
    <dgm:cxn modelId="{5DBB40B7-D24F-1241-84BB-EC5FE02E6927}" type="presParOf" srcId="{F5902E15-C32E-B046-B8B0-138721350D48}" destId="{C84F8FF2-1A11-2548-991F-02722AA9C0A6}" srcOrd="7" destOrd="0" presId="urn:microsoft.com/office/officeart/2005/8/layout/gear1"/>
    <dgm:cxn modelId="{F58A6998-7D49-544F-8DFC-EB4BBEC324BF}" type="presParOf" srcId="{F5902E15-C32E-B046-B8B0-138721350D48}" destId="{8E91E8CE-FFC0-4047-B147-8718A033E729}" srcOrd="8" destOrd="0" presId="urn:microsoft.com/office/officeart/2005/8/layout/gear1"/>
    <dgm:cxn modelId="{9D6CAE0A-A3EF-6F4D-97D3-0FC6ECE03BCA}" type="presParOf" srcId="{F5902E15-C32E-B046-B8B0-138721350D48}" destId="{A2A04FD7-9C9D-6F44-93A1-CFE81287C547}" srcOrd="9" destOrd="0" presId="urn:microsoft.com/office/officeart/2005/8/layout/gear1"/>
    <dgm:cxn modelId="{A4B80702-4612-0441-AB37-9D94993E9E10}" type="presParOf" srcId="{F5902E15-C32E-B046-B8B0-138721350D48}" destId="{321ACB95-A02D-874A-AB29-F5AEC791B192}" srcOrd="10" destOrd="0" presId="urn:microsoft.com/office/officeart/2005/8/layout/gear1"/>
    <dgm:cxn modelId="{53D0C75B-CC16-B941-B787-0CA108D54D8C}" type="presParOf" srcId="{F5902E15-C32E-B046-B8B0-138721350D48}" destId="{8FFEA1FF-F127-4C48-855A-477072388BA1}" srcOrd="11" destOrd="0" presId="urn:microsoft.com/office/officeart/2005/8/layout/gear1"/>
    <dgm:cxn modelId="{298D2E47-C2E4-794D-8677-3FF0E92EF1BC}" type="presParOf" srcId="{F5902E15-C32E-B046-B8B0-138721350D48}" destId="{F5DE557D-C35E-9442-9872-B33B91A221E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3888FA-3F78-44D9-816D-138DD033907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BC3E536-BDED-4D64-85F3-5CE6C8382CAF}">
      <dgm:prSet/>
      <dgm:spPr/>
      <dgm:t>
        <a:bodyPr/>
        <a:lstStyle/>
        <a:p>
          <a:r>
            <a:rPr lang="ro-RO" dirty="0" err="1"/>
            <a:t>Level</a:t>
          </a:r>
          <a:r>
            <a:rPr lang="ro-RO" dirty="0"/>
            <a:t> 1: </a:t>
          </a:r>
          <a:r>
            <a:rPr lang="ro-RO" dirty="0" err="1"/>
            <a:t>approach</a:t>
          </a:r>
          <a:r>
            <a:rPr lang="ro-RO" dirty="0"/>
            <a:t> </a:t>
          </a:r>
          <a:r>
            <a:rPr lang="ro-RO" dirty="0" err="1"/>
            <a:t>and</a:t>
          </a:r>
          <a:r>
            <a:rPr lang="ro-RO" dirty="0"/>
            <a:t> </a:t>
          </a:r>
          <a:r>
            <a:rPr lang="ro-RO" dirty="0" err="1"/>
            <a:t>responsibilities</a:t>
          </a:r>
          <a:r>
            <a:rPr lang="ro-RO" dirty="0"/>
            <a:t> – </a:t>
          </a:r>
          <a:r>
            <a:rPr lang="ro-RO" dirty="0">
              <a:solidFill>
                <a:srgbClr val="011893"/>
              </a:solidFill>
            </a:rPr>
            <a:t>Quality Manual</a:t>
          </a:r>
          <a:endParaRPr lang="en-US" dirty="0">
            <a:solidFill>
              <a:srgbClr val="011893"/>
            </a:solidFill>
          </a:endParaRPr>
        </a:p>
      </dgm:t>
    </dgm:pt>
    <dgm:pt modelId="{8D6C5F5F-46D4-4EF7-85ED-926337497208}" type="parTrans" cxnId="{AE93C941-6BDC-40AD-8C0D-F3E811BB4B3C}">
      <dgm:prSet/>
      <dgm:spPr/>
      <dgm:t>
        <a:bodyPr/>
        <a:lstStyle/>
        <a:p>
          <a:endParaRPr lang="en-US"/>
        </a:p>
      </dgm:t>
    </dgm:pt>
    <dgm:pt modelId="{363A966D-703E-4362-A53F-148E14C02158}" type="sibTrans" cxnId="{AE93C941-6BDC-40AD-8C0D-F3E811BB4B3C}">
      <dgm:prSet/>
      <dgm:spPr/>
      <dgm:t>
        <a:bodyPr/>
        <a:lstStyle/>
        <a:p>
          <a:endParaRPr lang="en-US"/>
        </a:p>
      </dgm:t>
    </dgm:pt>
    <dgm:pt modelId="{14940D65-F51B-4F92-9FE1-F16BA7D2C563}">
      <dgm:prSet/>
      <dgm:spPr/>
      <dgm:t>
        <a:bodyPr/>
        <a:lstStyle/>
        <a:p>
          <a:r>
            <a:rPr lang="ro-RO" dirty="0" err="1"/>
            <a:t>Level</a:t>
          </a:r>
          <a:r>
            <a:rPr lang="ro-RO" dirty="0"/>
            <a:t> 2: </a:t>
          </a:r>
          <a:r>
            <a:rPr lang="ro-RO" dirty="0" err="1"/>
            <a:t>who</a:t>
          </a:r>
          <a:r>
            <a:rPr lang="ro-RO" dirty="0"/>
            <a:t>, </a:t>
          </a:r>
          <a:r>
            <a:rPr lang="ro-RO" dirty="0" err="1"/>
            <a:t>what</a:t>
          </a:r>
          <a:r>
            <a:rPr lang="ro-RO" dirty="0"/>
            <a:t>, </a:t>
          </a:r>
          <a:r>
            <a:rPr lang="ro-RO" dirty="0" err="1"/>
            <a:t>when</a:t>
          </a:r>
          <a:r>
            <a:rPr lang="ro-RO" dirty="0"/>
            <a:t> - </a:t>
          </a:r>
          <a:r>
            <a:rPr lang="ro-RO" dirty="0" err="1">
              <a:solidFill>
                <a:srgbClr val="011893"/>
              </a:solidFill>
            </a:rPr>
            <a:t>Procedures</a:t>
          </a:r>
          <a:endParaRPr lang="en-US" dirty="0">
            <a:solidFill>
              <a:srgbClr val="011893"/>
            </a:solidFill>
          </a:endParaRPr>
        </a:p>
      </dgm:t>
    </dgm:pt>
    <dgm:pt modelId="{C3B43F92-3F1E-4FAD-9780-72B4BBC22E53}" type="parTrans" cxnId="{AB65B570-47E0-4016-B3D0-00E22F458DCB}">
      <dgm:prSet/>
      <dgm:spPr/>
      <dgm:t>
        <a:bodyPr/>
        <a:lstStyle/>
        <a:p>
          <a:endParaRPr lang="en-US"/>
        </a:p>
      </dgm:t>
    </dgm:pt>
    <dgm:pt modelId="{374653A5-1631-4675-AE40-ED2611A79657}" type="sibTrans" cxnId="{AB65B570-47E0-4016-B3D0-00E22F458DCB}">
      <dgm:prSet/>
      <dgm:spPr/>
      <dgm:t>
        <a:bodyPr/>
        <a:lstStyle/>
        <a:p>
          <a:endParaRPr lang="en-US"/>
        </a:p>
      </dgm:t>
    </dgm:pt>
    <dgm:pt modelId="{927328A8-C9F2-4592-84BF-B46519C1FB7F}">
      <dgm:prSet/>
      <dgm:spPr/>
      <dgm:t>
        <a:bodyPr/>
        <a:lstStyle/>
        <a:p>
          <a:r>
            <a:rPr lang="ro-RO" dirty="0" err="1"/>
            <a:t>Level</a:t>
          </a:r>
          <a:r>
            <a:rPr lang="ro-RO" dirty="0"/>
            <a:t> 3: </a:t>
          </a:r>
          <a:r>
            <a:rPr lang="ro-RO" dirty="0" err="1"/>
            <a:t>how</a:t>
          </a:r>
          <a:r>
            <a:rPr lang="ro-RO" dirty="0"/>
            <a:t> - </a:t>
          </a:r>
          <a:r>
            <a:rPr lang="ro-RO" dirty="0" err="1">
              <a:solidFill>
                <a:srgbClr val="011893"/>
              </a:solidFill>
            </a:rPr>
            <a:t>Work</a:t>
          </a:r>
          <a:r>
            <a:rPr lang="ro-RO" dirty="0">
              <a:solidFill>
                <a:srgbClr val="011893"/>
              </a:solidFill>
            </a:rPr>
            <a:t> / job </a:t>
          </a:r>
          <a:r>
            <a:rPr lang="ro-RO" dirty="0" err="1">
              <a:solidFill>
                <a:srgbClr val="011893"/>
              </a:solidFill>
            </a:rPr>
            <a:t>instructions</a:t>
          </a:r>
          <a:endParaRPr lang="en-US" dirty="0">
            <a:solidFill>
              <a:srgbClr val="011893"/>
            </a:solidFill>
          </a:endParaRPr>
        </a:p>
      </dgm:t>
    </dgm:pt>
    <dgm:pt modelId="{1C45FCAD-93F1-440A-ACE9-D640FF233C66}" type="parTrans" cxnId="{C14BE16E-98F8-43CB-958D-1F46ED8D43B9}">
      <dgm:prSet/>
      <dgm:spPr/>
      <dgm:t>
        <a:bodyPr/>
        <a:lstStyle/>
        <a:p>
          <a:endParaRPr lang="en-US"/>
        </a:p>
      </dgm:t>
    </dgm:pt>
    <dgm:pt modelId="{26705A43-4D72-4AD1-9F76-95246526ADB2}" type="sibTrans" cxnId="{C14BE16E-98F8-43CB-958D-1F46ED8D43B9}">
      <dgm:prSet/>
      <dgm:spPr/>
      <dgm:t>
        <a:bodyPr/>
        <a:lstStyle/>
        <a:p>
          <a:endParaRPr lang="en-US"/>
        </a:p>
      </dgm:t>
    </dgm:pt>
    <dgm:pt modelId="{5E5DC988-C396-480C-BC4F-9278C80F00A2}">
      <dgm:prSet/>
      <dgm:spPr/>
      <dgm:t>
        <a:bodyPr/>
        <a:lstStyle/>
        <a:p>
          <a:r>
            <a:rPr lang="ro-RO" dirty="0" err="1"/>
            <a:t>Level</a:t>
          </a:r>
          <a:r>
            <a:rPr lang="ro-RO" dirty="0"/>
            <a:t> 4: </a:t>
          </a:r>
          <a:r>
            <a:rPr lang="ro-RO" dirty="0" err="1"/>
            <a:t>results</a:t>
          </a:r>
          <a:r>
            <a:rPr lang="ro-RO" dirty="0"/>
            <a:t> – </a:t>
          </a:r>
          <a:r>
            <a:rPr lang="ro-RO" dirty="0">
              <a:solidFill>
                <a:srgbClr val="011893"/>
              </a:solidFill>
            </a:rPr>
            <a:t>Records, </a:t>
          </a:r>
          <a:r>
            <a:rPr lang="ro-RO" dirty="0" err="1">
              <a:solidFill>
                <a:srgbClr val="011893"/>
              </a:solidFill>
            </a:rPr>
            <a:t>documentation</a:t>
          </a:r>
          <a:endParaRPr lang="en-US" dirty="0">
            <a:solidFill>
              <a:srgbClr val="011893"/>
            </a:solidFill>
          </a:endParaRPr>
        </a:p>
      </dgm:t>
    </dgm:pt>
    <dgm:pt modelId="{CA9E6D18-88DF-44A9-A553-D3DF2926F1B8}" type="parTrans" cxnId="{0BDD8CDF-C7BF-4CF1-923C-285277A2D9DF}">
      <dgm:prSet/>
      <dgm:spPr/>
      <dgm:t>
        <a:bodyPr/>
        <a:lstStyle/>
        <a:p>
          <a:endParaRPr lang="en-US"/>
        </a:p>
      </dgm:t>
    </dgm:pt>
    <dgm:pt modelId="{90A95EBF-B2EC-442B-BFAD-7D7570636E23}" type="sibTrans" cxnId="{0BDD8CDF-C7BF-4CF1-923C-285277A2D9DF}">
      <dgm:prSet/>
      <dgm:spPr/>
      <dgm:t>
        <a:bodyPr/>
        <a:lstStyle/>
        <a:p>
          <a:endParaRPr lang="en-US"/>
        </a:p>
      </dgm:t>
    </dgm:pt>
    <dgm:pt modelId="{529A2624-C8B5-DF43-AFC4-946C8B9DC2BD}" type="pres">
      <dgm:prSet presAssocID="{9B3888FA-3F78-44D9-816D-138DD033907A}" presName="linear" presStyleCnt="0">
        <dgm:presLayoutVars>
          <dgm:animLvl val="lvl"/>
          <dgm:resizeHandles val="exact"/>
        </dgm:presLayoutVars>
      </dgm:prSet>
      <dgm:spPr/>
    </dgm:pt>
    <dgm:pt modelId="{B588768E-3287-D64F-A479-BFD8C15D30AB}" type="pres">
      <dgm:prSet presAssocID="{ABC3E536-BDED-4D64-85F3-5CE6C8382CA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1D418F2-0BAF-DC44-B23F-8FA5B035C5EC}" type="pres">
      <dgm:prSet presAssocID="{363A966D-703E-4362-A53F-148E14C02158}" presName="spacer" presStyleCnt="0"/>
      <dgm:spPr/>
    </dgm:pt>
    <dgm:pt modelId="{45D5BD84-BF93-B44C-839D-B66FAE8B141B}" type="pres">
      <dgm:prSet presAssocID="{14940D65-F51B-4F92-9FE1-F16BA7D2C56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8917C4-BB89-DF44-BD32-A437604AC409}" type="pres">
      <dgm:prSet presAssocID="{374653A5-1631-4675-AE40-ED2611A79657}" presName="spacer" presStyleCnt="0"/>
      <dgm:spPr/>
    </dgm:pt>
    <dgm:pt modelId="{64448B00-2FCA-8E4D-A593-0EDCFDB9FD9B}" type="pres">
      <dgm:prSet presAssocID="{927328A8-C9F2-4592-84BF-B46519C1FB7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BE26CB-9073-D44E-AC85-CE674FF71C33}" type="pres">
      <dgm:prSet presAssocID="{26705A43-4D72-4AD1-9F76-95246526ADB2}" presName="spacer" presStyleCnt="0"/>
      <dgm:spPr/>
    </dgm:pt>
    <dgm:pt modelId="{39B789A3-6C9B-A645-AD0E-31C41ABE4034}" type="pres">
      <dgm:prSet presAssocID="{5E5DC988-C396-480C-BC4F-9278C80F00A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E93C941-6BDC-40AD-8C0D-F3E811BB4B3C}" srcId="{9B3888FA-3F78-44D9-816D-138DD033907A}" destId="{ABC3E536-BDED-4D64-85F3-5CE6C8382CAF}" srcOrd="0" destOrd="0" parTransId="{8D6C5F5F-46D4-4EF7-85ED-926337497208}" sibTransId="{363A966D-703E-4362-A53F-148E14C02158}"/>
    <dgm:cxn modelId="{21D74256-36C5-2F43-99E4-050DA58617C9}" type="presOf" srcId="{ABC3E536-BDED-4D64-85F3-5CE6C8382CAF}" destId="{B588768E-3287-D64F-A479-BFD8C15D30AB}" srcOrd="0" destOrd="0" presId="urn:microsoft.com/office/officeart/2005/8/layout/vList2"/>
    <dgm:cxn modelId="{C14BE16E-98F8-43CB-958D-1F46ED8D43B9}" srcId="{9B3888FA-3F78-44D9-816D-138DD033907A}" destId="{927328A8-C9F2-4592-84BF-B46519C1FB7F}" srcOrd="2" destOrd="0" parTransId="{1C45FCAD-93F1-440A-ACE9-D640FF233C66}" sibTransId="{26705A43-4D72-4AD1-9F76-95246526ADB2}"/>
    <dgm:cxn modelId="{AB65B570-47E0-4016-B3D0-00E22F458DCB}" srcId="{9B3888FA-3F78-44D9-816D-138DD033907A}" destId="{14940D65-F51B-4F92-9FE1-F16BA7D2C563}" srcOrd="1" destOrd="0" parTransId="{C3B43F92-3F1E-4FAD-9780-72B4BBC22E53}" sibTransId="{374653A5-1631-4675-AE40-ED2611A79657}"/>
    <dgm:cxn modelId="{3A01469A-541F-114D-A061-2B96CD0F1A3A}" type="presOf" srcId="{9B3888FA-3F78-44D9-816D-138DD033907A}" destId="{529A2624-C8B5-DF43-AFC4-946C8B9DC2BD}" srcOrd="0" destOrd="0" presId="urn:microsoft.com/office/officeart/2005/8/layout/vList2"/>
    <dgm:cxn modelId="{E7E927BD-87E0-F048-BC80-DA85B939A995}" type="presOf" srcId="{14940D65-F51B-4F92-9FE1-F16BA7D2C563}" destId="{45D5BD84-BF93-B44C-839D-B66FAE8B141B}" srcOrd="0" destOrd="0" presId="urn:microsoft.com/office/officeart/2005/8/layout/vList2"/>
    <dgm:cxn modelId="{0BDD8CDF-C7BF-4CF1-923C-285277A2D9DF}" srcId="{9B3888FA-3F78-44D9-816D-138DD033907A}" destId="{5E5DC988-C396-480C-BC4F-9278C80F00A2}" srcOrd="3" destOrd="0" parTransId="{CA9E6D18-88DF-44A9-A553-D3DF2926F1B8}" sibTransId="{90A95EBF-B2EC-442B-BFAD-7D7570636E23}"/>
    <dgm:cxn modelId="{1EDB50E2-929F-8848-8EEC-48014CC1D76C}" type="presOf" srcId="{5E5DC988-C396-480C-BC4F-9278C80F00A2}" destId="{39B789A3-6C9B-A645-AD0E-31C41ABE4034}" srcOrd="0" destOrd="0" presId="urn:microsoft.com/office/officeart/2005/8/layout/vList2"/>
    <dgm:cxn modelId="{473AACF9-0ADA-4C4E-B1CB-C5C4DFD77D36}" type="presOf" srcId="{927328A8-C9F2-4592-84BF-B46519C1FB7F}" destId="{64448B00-2FCA-8E4D-A593-0EDCFDB9FD9B}" srcOrd="0" destOrd="0" presId="urn:microsoft.com/office/officeart/2005/8/layout/vList2"/>
    <dgm:cxn modelId="{CDFBC2A0-D262-7648-BEA7-06FAD1FA66D6}" type="presParOf" srcId="{529A2624-C8B5-DF43-AFC4-946C8B9DC2BD}" destId="{B588768E-3287-D64F-A479-BFD8C15D30AB}" srcOrd="0" destOrd="0" presId="urn:microsoft.com/office/officeart/2005/8/layout/vList2"/>
    <dgm:cxn modelId="{1653CAC2-16AD-4A40-A24F-C825E7B7473D}" type="presParOf" srcId="{529A2624-C8B5-DF43-AFC4-946C8B9DC2BD}" destId="{D1D418F2-0BAF-DC44-B23F-8FA5B035C5EC}" srcOrd="1" destOrd="0" presId="urn:microsoft.com/office/officeart/2005/8/layout/vList2"/>
    <dgm:cxn modelId="{32B1A805-0955-6D47-99AB-BC14E8AEB2C4}" type="presParOf" srcId="{529A2624-C8B5-DF43-AFC4-946C8B9DC2BD}" destId="{45D5BD84-BF93-B44C-839D-B66FAE8B141B}" srcOrd="2" destOrd="0" presId="urn:microsoft.com/office/officeart/2005/8/layout/vList2"/>
    <dgm:cxn modelId="{E971AD55-42FA-804D-BE3E-74BBA81B5CC0}" type="presParOf" srcId="{529A2624-C8B5-DF43-AFC4-946C8B9DC2BD}" destId="{9B8917C4-BB89-DF44-BD32-A437604AC409}" srcOrd="3" destOrd="0" presId="urn:microsoft.com/office/officeart/2005/8/layout/vList2"/>
    <dgm:cxn modelId="{B9FD3E23-F796-2443-875E-C70B12AA3F86}" type="presParOf" srcId="{529A2624-C8B5-DF43-AFC4-946C8B9DC2BD}" destId="{64448B00-2FCA-8E4D-A593-0EDCFDB9FD9B}" srcOrd="4" destOrd="0" presId="urn:microsoft.com/office/officeart/2005/8/layout/vList2"/>
    <dgm:cxn modelId="{D8460E27-9D83-024F-845B-11AE1567D916}" type="presParOf" srcId="{529A2624-C8B5-DF43-AFC4-946C8B9DC2BD}" destId="{D4BE26CB-9073-D44E-AC85-CE674FF71C33}" srcOrd="5" destOrd="0" presId="urn:microsoft.com/office/officeart/2005/8/layout/vList2"/>
    <dgm:cxn modelId="{D52195D6-AE97-B04E-BCF6-13D67BA3905F}" type="presParOf" srcId="{529A2624-C8B5-DF43-AFC4-946C8B9DC2BD}" destId="{39B789A3-6C9B-A645-AD0E-31C41ABE403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EE5B1C-5BA1-5F4B-81D0-9ABB993CD646}" type="doc">
      <dgm:prSet loTypeId="urn:microsoft.com/office/officeart/2005/8/layout/default" loCatId="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8CE4359-314A-4E44-BBB0-BA3E498D0DBD}">
      <dgm:prSet phldrT="[Text]"/>
      <dgm:spPr/>
      <dgm:t>
        <a:bodyPr/>
        <a:lstStyle/>
        <a:p>
          <a:r>
            <a:rPr lang="en-US" dirty="0"/>
            <a:t>Quality Management System</a:t>
          </a:r>
        </a:p>
      </dgm:t>
    </dgm:pt>
    <dgm:pt modelId="{E7894BEE-FF1F-944A-BCDD-C515FC922819}" type="parTrans" cxnId="{4BC7973E-795D-3F49-AEB7-D2C96429A256}">
      <dgm:prSet/>
      <dgm:spPr/>
      <dgm:t>
        <a:bodyPr/>
        <a:lstStyle/>
        <a:p>
          <a:endParaRPr lang="en-US"/>
        </a:p>
      </dgm:t>
    </dgm:pt>
    <dgm:pt modelId="{A58313D4-361D-8C4B-93E4-1B6D8130165B}" type="sibTrans" cxnId="{4BC7973E-795D-3F49-AEB7-D2C96429A256}">
      <dgm:prSet/>
      <dgm:spPr/>
      <dgm:t>
        <a:bodyPr/>
        <a:lstStyle/>
        <a:p>
          <a:endParaRPr lang="en-US"/>
        </a:p>
      </dgm:t>
    </dgm:pt>
    <dgm:pt modelId="{3872ED53-11FD-244C-BFEB-4CF28666F6C2}">
      <dgm:prSet phldrT="[Text]"/>
      <dgm:spPr/>
      <dgm:t>
        <a:bodyPr/>
        <a:lstStyle/>
        <a:p>
          <a:r>
            <a:rPr lang="en-US" dirty="0"/>
            <a:t>Management Responsibility</a:t>
          </a:r>
        </a:p>
      </dgm:t>
    </dgm:pt>
    <dgm:pt modelId="{FA23ABF3-ED3C-E544-9F00-7402D1DF6961}" type="parTrans" cxnId="{4A12C351-2A27-E844-A8EB-580F08C0688F}">
      <dgm:prSet/>
      <dgm:spPr/>
      <dgm:t>
        <a:bodyPr/>
        <a:lstStyle/>
        <a:p>
          <a:endParaRPr lang="en-US"/>
        </a:p>
      </dgm:t>
    </dgm:pt>
    <dgm:pt modelId="{851DEC31-0ED6-024B-B761-E6A4909382C9}" type="sibTrans" cxnId="{4A12C351-2A27-E844-A8EB-580F08C0688F}">
      <dgm:prSet/>
      <dgm:spPr/>
      <dgm:t>
        <a:bodyPr/>
        <a:lstStyle/>
        <a:p>
          <a:endParaRPr lang="en-US"/>
        </a:p>
      </dgm:t>
    </dgm:pt>
    <dgm:pt modelId="{F0BA4BE2-48DF-904A-92C2-1C4A6653915D}">
      <dgm:prSet phldrT="[Text]"/>
      <dgm:spPr/>
      <dgm:t>
        <a:bodyPr/>
        <a:lstStyle/>
        <a:p>
          <a:r>
            <a:rPr lang="en-US" dirty="0"/>
            <a:t>Resource Management</a:t>
          </a:r>
        </a:p>
      </dgm:t>
    </dgm:pt>
    <dgm:pt modelId="{21EB3AF0-C510-3B42-A908-37B4475277F2}" type="parTrans" cxnId="{19C53817-F14F-3242-9A2F-722A479A9BF2}">
      <dgm:prSet/>
      <dgm:spPr/>
      <dgm:t>
        <a:bodyPr/>
        <a:lstStyle/>
        <a:p>
          <a:endParaRPr lang="en-US"/>
        </a:p>
      </dgm:t>
    </dgm:pt>
    <dgm:pt modelId="{1F923D7E-0C57-2D47-AF17-909BF154EDC2}" type="sibTrans" cxnId="{19C53817-F14F-3242-9A2F-722A479A9BF2}">
      <dgm:prSet/>
      <dgm:spPr/>
      <dgm:t>
        <a:bodyPr/>
        <a:lstStyle/>
        <a:p>
          <a:endParaRPr lang="en-US"/>
        </a:p>
      </dgm:t>
    </dgm:pt>
    <dgm:pt modelId="{A9030D29-A51C-8247-AC8B-DC28E4A8A882}">
      <dgm:prSet phldrT="[Text]"/>
      <dgm:spPr/>
      <dgm:t>
        <a:bodyPr/>
        <a:lstStyle/>
        <a:p>
          <a:r>
            <a:rPr lang="en-US" dirty="0"/>
            <a:t>Product Realization</a:t>
          </a:r>
        </a:p>
      </dgm:t>
    </dgm:pt>
    <dgm:pt modelId="{A5421BEC-6A3E-0347-90DF-1119C8EC7FAB}" type="parTrans" cxnId="{E39FC547-CCFD-0F40-8823-8F197CEC5A72}">
      <dgm:prSet/>
      <dgm:spPr/>
      <dgm:t>
        <a:bodyPr/>
        <a:lstStyle/>
        <a:p>
          <a:endParaRPr lang="en-US"/>
        </a:p>
      </dgm:t>
    </dgm:pt>
    <dgm:pt modelId="{D440516C-36D8-FE49-8835-A16DBD5DFEC8}" type="sibTrans" cxnId="{E39FC547-CCFD-0F40-8823-8F197CEC5A72}">
      <dgm:prSet/>
      <dgm:spPr/>
      <dgm:t>
        <a:bodyPr/>
        <a:lstStyle/>
        <a:p>
          <a:endParaRPr lang="en-US"/>
        </a:p>
      </dgm:t>
    </dgm:pt>
    <dgm:pt modelId="{E12047D2-F886-6F4D-AF32-2033E8124192}">
      <dgm:prSet phldrT="[Text]"/>
      <dgm:spPr/>
      <dgm:t>
        <a:bodyPr/>
        <a:lstStyle/>
        <a:p>
          <a:r>
            <a:rPr lang="en-US" dirty="0"/>
            <a:t>Measurement, Analysis &amp; Improvement</a:t>
          </a:r>
        </a:p>
      </dgm:t>
    </dgm:pt>
    <dgm:pt modelId="{14C7F8CB-737E-A044-947A-8EEA03B8A9DC}" type="parTrans" cxnId="{D5E005F5-2310-5A48-8881-AC47E538BAE1}">
      <dgm:prSet/>
      <dgm:spPr/>
      <dgm:t>
        <a:bodyPr/>
        <a:lstStyle/>
        <a:p>
          <a:endParaRPr lang="en-US"/>
        </a:p>
      </dgm:t>
    </dgm:pt>
    <dgm:pt modelId="{0197FFE8-6B01-A74E-8A7D-6D3C5CA47308}" type="sibTrans" cxnId="{D5E005F5-2310-5A48-8881-AC47E538BAE1}">
      <dgm:prSet/>
      <dgm:spPr/>
      <dgm:t>
        <a:bodyPr/>
        <a:lstStyle/>
        <a:p>
          <a:endParaRPr lang="en-US"/>
        </a:p>
      </dgm:t>
    </dgm:pt>
    <dgm:pt modelId="{39BE820E-2B18-D74D-88EA-8E7F747FDEE2}" type="pres">
      <dgm:prSet presAssocID="{11EE5B1C-5BA1-5F4B-81D0-9ABB993CD646}" presName="diagram" presStyleCnt="0">
        <dgm:presLayoutVars>
          <dgm:dir/>
          <dgm:resizeHandles val="exact"/>
        </dgm:presLayoutVars>
      </dgm:prSet>
      <dgm:spPr/>
    </dgm:pt>
    <dgm:pt modelId="{B729861A-7F74-B54B-B7D2-8EBC8DF36F66}" type="pres">
      <dgm:prSet presAssocID="{D8CE4359-314A-4E44-BBB0-BA3E498D0DBD}" presName="node" presStyleLbl="node1" presStyleIdx="0" presStyleCnt="5">
        <dgm:presLayoutVars>
          <dgm:bulletEnabled val="1"/>
        </dgm:presLayoutVars>
      </dgm:prSet>
      <dgm:spPr/>
    </dgm:pt>
    <dgm:pt modelId="{5365BA89-FDEA-B74B-9514-A25CE2215771}" type="pres">
      <dgm:prSet presAssocID="{A58313D4-361D-8C4B-93E4-1B6D8130165B}" presName="sibTrans" presStyleCnt="0"/>
      <dgm:spPr/>
    </dgm:pt>
    <dgm:pt modelId="{668968B5-5EEF-8942-84D4-169BBD361532}" type="pres">
      <dgm:prSet presAssocID="{3872ED53-11FD-244C-BFEB-4CF28666F6C2}" presName="node" presStyleLbl="node1" presStyleIdx="1" presStyleCnt="5">
        <dgm:presLayoutVars>
          <dgm:bulletEnabled val="1"/>
        </dgm:presLayoutVars>
      </dgm:prSet>
      <dgm:spPr/>
    </dgm:pt>
    <dgm:pt modelId="{B14E08F7-C67A-BF4B-8F31-85A2E4C59DE7}" type="pres">
      <dgm:prSet presAssocID="{851DEC31-0ED6-024B-B761-E6A4909382C9}" presName="sibTrans" presStyleCnt="0"/>
      <dgm:spPr/>
    </dgm:pt>
    <dgm:pt modelId="{56A092D6-1AC4-8D46-BE9E-F7A99E133B9E}" type="pres">
      <dgm:prSet presAssocID="{F0BA4BE2-48DF-904A-92C2-1C4A6653915D}" presName="node" presStyleLbl="node1" presStyleIdx="2" presStyleCnt="5">
        <dgm:presLayoutVars>
          <dgm:bulletEnabled val="1"/>
        </dgm:presLayoutVars>
      </dgm:prSet>
      <dgm:spPr/>
    </dgm:pt>
    <dgm:pt modelId="{21B53FBE-7EA9-DF46-B432-7392D86DCD1C}" type="pres">
      <dgm:prSet presAssocID="{1F923D7E-0C57-2D47-AF17-909BF154EDC2}" presName="sibTrans" presStyleCnt="0"/>
      <dgm:spPr/>
    </dgm:pt>
    <dgm:pt modelId="{F248E6F2-BC0B-EB42-9C5C-E865C61AB236}" type="pres">
      <dgm:prSet presAssocID="{A9030D29-A51C-8247-AC8B-DC28E4A8A882}" presName="node" presStyleLbl="node1" presStyleIdx="3" presStyleCnt="5">
        <dgm:presLayoutVars>
          <dgm:bulletEnabled val="1"/>
        </dgm:presLayoutVars>
      </dgm:prSet>
      <dgm:spPr/>
    </dgm:pt>
    <dgm:pt modelId="{9A05AC99-E8AA-B649-9456-18BFF9E7CA49}" type="pres">
      <dgm:prSet presAssocID="{D440516C-36D8-FE49-8835-A16DBD5DFEC8}" presName="sibTrans" presStyleCnt="0"/>
      <dgm:spPr/>
    </dgm:pt>
    <dgm:pt modelId="{D3A5D07A-2B92-A243-A719-08A31A6EC4FD}" type="pres">
      <dgm:prSet presAssocID="{E12047D2-F886-6F4D-AF32-2033E8124192}" presName="node" presStyleLbl="node1" presStyleIdx="4" presStyleCnt="5">
        <dgm:presLayoutVars>
          <dgm:bulletEnabled val="1"/>
        </dgm:presLayoutVars>
      </dgm:prSet>
      <dgm:spPr/>
    </dgm:pt>
  </dgm:ptLst>
  <dgm:cxnLst>
    <dgm:cxn modelId="{3E5D990A-4490-9341-8B38-EFBB9FA11BE9}" type="presOf" srcId="{11EE5B1C-5BA1-5F4B-81D0-9ABB993CD646}" destId="{39BE820E-2B18-D74D-88EA-8E7F747FDEE2}" srcOrd="0" destOrd="0" presId="urn:microsoft.com/office/officeart/2005/8/layout/default"/>
    <dgm:cxn modelId="{19C53817-F14F-3242-9A2F-722A479A9BF2}" srcId="{11EE5B1C-5BA1-5F4B-81D0-9ABB993CD646}" destId="{F0BA4BE2-48DF-904A-92C2-1C4A6653915D}" srcOrd="2" destOrd="0" parTransId="{21EB3AF0-C510-3B42-A908-37B4475277F2}" sibTransId="{1F923D7E-0C57-2D47-AF17-909BF154EDC2}"/>
    <dgm:cxn modelId="{E354E21B-F04A-C241-91D1-7FE097E05A8C}" type="presOf" srcId="{D8CE4359-314A-4E44-BBB0-BA3E498D0DBD}" destId="{B729861A-7F74-B54B-B7D2-8EBC8DF36F66}" srcOrd="0" destOrd="0" presId="urn:microsoft.com/office/officeart/2005/8/layout/default"/>
    <dgm:cxn modelId="{4BC7973E-795D-3F49-AEB7-D2C96429A256}" srcId="{11EE5B1C-5BA1-5F4B-81D0-9ABB993CD646}" destId="{D8CE4359-314A-4E44-BBB0-BA3E498D0DBD}" srcOrd="0" destOrd="0" parTransId="{E7894BEE-FF1F-944A-BCDD-C515FC922819}" sibTransId="{A58313D4-361D-8C4B-93E4-1B6D8130165B}"/>
    <dgm:cxn modelId="{E39FC547-CCFD-0F40-8823-8F197CEC5A72}" srcId="{11EE5B1C-5BA1-5F4B-81D0-9ABB993CD646}" destId="{A9030D29-A51C-8247-AC8B-DC28E4A8A882}" srcOrd="3" destOrd="0" parTransId="{A5421BEC-6A3E-0347-90DF-1119C8EC7FAB}" sibTransId="{D440516C-36D8-FE49-8835-A16DBD5DFEC8}"/>
    <dgm:cxn modelId="{4A12C351-2A27-E844-A8EB-580F08C0688F}" srcId="{11EE5B1C-5BA1-5F4B-81D0-9ABB993CD646}" destId="{3872ED53-11FD-244C-BFEB-4CF28666F6C2}" srcOrd="1" destOrd="0" parTransId="{FA23ABF3-ED3C-E544-9F00-7402D1DF6961}" sibTransId="{851DEC31-0ED6-024B-B761-E6A4909382C9}"/>
    <dgm:cxn modelId="{AC2A3857-D96A-7141-8478-09D01CA2C047}" type="presOf" srcId="{F0BA4BE2-48DF-904A-92C2-1C4A6653915D}" destId="{56A092D6-1AC4-8D46-BE9E-F7A99E133B9E}" srcOrd="0" destOrd="0" presId="urn:microsoft.com/office/officeart/2005/8/layout/default"/>
    <dgm:cxn modelId="{3C54B369-E705-E04C-A064-BB17B6BF02C7}" type="presOf" srcId="{E12047D2-F886-6F4D-AF32-2033E8124192}" destId="{D3A5D07A-2B92-A243-A719-08A31A6EC4FD}" srcOrd="0" destOrd="0" presId="urn:microsoft.com/office/officeart/2005/8/layout/default"/>
    <dgm:cxn modelId="{BAA2CF85-263F-9E42-B550-EAE7417FEEA3}" type="presOf" srcId="{A9030D29-A51C-8247-AC8B-DC28E4A8A882}" destId="{F248E6F2-BC0B-EB42-9C5C-E865C61AB236}" srcOrd="0" destOrd="0" presId="urn:microsoft.com/office/officeart/2005/8/layout/default"/>
    <dgm:cxn modelId="{697CF7A6-8AB2-D140-B41A-A3C2C0784550}" type="presOf" srcId="{3872ED53-11FD-244C-BFEB-4CF28666F6C2}" destId="{668968B5-5EEF-8942-84D4-169BBD361532}" srcOrd="0" destOrd="0" presId="urn:microsoft.com/office/officeart/2005/8/layout/default"/>
    <dgm:cxn modelId="{D5E005F5-2310-5A48-8881-AC47E538BAE1}" srcId="{11EE5B1C-5BA1-5F4B-81D0-9ABB993CD646}" destId="{E12047D2-F886-6F4D-AF32-2033E8124192}" srcOrd="4" destOrd="0" parTransId="{14C7F8CB-737E-A044-947A-8EEA03B8A9DC}" sibTransId="{0197FFE8-6B01-A74E-8A7D-6D3C5CA47308}"/>
    <dgm:cxn modelId="{120E7235-4DE4-4A43-B5BB-92ED0113894F}" type="presParOf" srcId="{39BE820E-2B18-D74D-88EA-8E7F747FDEE2}" destId="{B729861A-7F74-B54B-B7D2-8EBC8DF36F66}" srcOrd="0" destOrd="0" presId="urn:microsoft.com/office/officeart/2005/8/layout/default"/>
    <dgm:cxn modelId="{4FB76BBE-1610-854B-B961-0BD7C838E961}" type="presParOf" srcId="{39BE820E-2B18-D74D-88EA-8E7F747FDEE2}" destId="{5365BA89-FDEA-B74B-9514-A25CE2215771}" srcOrd="1" destOrd="0" presId="urn:microsoft.com/office/officeart/2005/8/layout/default"/>
    <dgm:cxn modelId="{C209DFD2-95C9-B549-A4A5-FA83E39C434F}" type="presParOf" srcId="{39BE820E-2B18-D74D-88EA-8E7F747FDEE2}" destId="{668968B5-5EEF-8942-84D4-169BBD361532}" srcOrd="2" destOrd="0" presId="urn:microsoft.com/office/officeart/2005/8/layout/default"/>
    <dgm:cxn modelId="{D137BB33-CE92-AA49-AFD0-A57404436F1F}" type="presParOf" srcId="{39BE820E-2B18-D74D-88EA-8E7F747FDEE2}" destId="{B14E08F7-C67A-BF4B-8F31-85A2E4C59DE7}" srcOrd="3" destOrd="0" presId="urn:microsoft.com/office/officeart/2005/8/layout/default"/>
    <dgm:cxn modelId="{EC8A3F5B-427A-C34D-B68A-7254A0FAF177}" type="presParOf" srcId="{39BE820E-2B18-D74D-88EA-8E7F747FDEE2}" destId="{56A092D6-1AC4-8D46-BE9E-F7A99E133B9E}" srcOrd="4" destOrd="0" presId="urn:microsoft.com/office/officeart/2005/8/layout/default"/>
    <dgm:cxn modelId="{906A4C30-D86F-4E49-8DEC-A3C34FB3ECE7}" type="presParOf" srcId="{39BE820E-2B18-D74D-88EA-8E7F747FDEE2}" destId="{21B53FBE-7EA9-DF46-B432-7392D86DCD1C}" srcOrd="5" destOrd="0" presId="urn:microsoft.com/office/officeart/2005/8/layout/default"/>
    <dgm:cxn modelId="{59315220-73DB-F847-AB4D-8C2EA89295D5}" type="presParOf" srcId="{39BE820E-2B18-D74D-88EA-8E7F747FDEE2}" destId="{F248E6F2-BC0B-EB42-9C5C-E865C61AB236}" srcOrd="6" destOrd="0" presId="urn:microsoft.com/office/officeart/2005/8/layout/default"/>
    <dgm:cxn modelId="{9DD3C86E-3870-E449-88CD-865521679A70}" type="presParOf" srcId="{39BE820E-2B18-D74D-88EA-8E7F747FDEE2}" destId="{9A05AC99-E8AA-B649-9456-18BFF9E7CA49}" srcOrd="7" destOrd="0" presId="urn:microsoft.com/office/officeart/2005/8/layout/default"/>
    <dgm:cxn modelId="{FB2E5078-033C-8349-BB9C-2BD5047F38CB}" type="presParOf" srcId="{39BE820E-2B18-D74D-88EA-8E7F747FDEE2}" destId="{D3A5D07A-2B92-A243-A719-08A31A6EC4F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5C319C-BB88-5445-9F16-88C707BC3F28}" type="doc">
      <dgm:prSet loTypeId="urn:microsoft.com/office/officeart/2005/8/layout/chevron1" loCatId="" qsTypeId="urn:microsoft.com/office/officeart/2005/8/quickstyle/3d2" qsCatId="3D" csTypeId="urn:microsoft.com/office/officeart/2005/8/colors/accent0_3" csCatId="mainScheme" phldr="1"/>
      <dgm:spPr/>
    </dgm:pt>
    <dgm:pt modelId="{DF726096-2608-EB40-BA20-4AFE85D5973E}">
      <dgm:prSet phldrT="[Text]"/>
      <dgm:spPr/>
      <dgm:t>
        <a:bodyPr/>
        <a:lstStyle/>
        <a:p>
          <a:r>
            <a:rPr lang="en-US" dirty="0"/>
            <a:t>Internal audit</a:t>
          </a:r>
        </a:p>
      </dgm:t>
    </dgm:pt>
    <dgm:pt modelId="{0B3F9E2D-9488-C64F-A59B-3FF6E2F0EFA2}" type="parTrans" cxnId="{42FC3FA4-7B5D-924F-BE46-5FE2F171BC88}">
      <dgm:prSet/>
      <dgm:spPr/>
      <dgm:t>
        <a:bodyPr/>
        <a:lstStyle/>
        <a:p>
          <a:endParaRPr lang="en-US"/>
        </a:p>
      </dgm:t>
    </dgm:pt>
    <dgm:pt modelId="{CD1DA186-2842-3940-A3F5-99FF88DFFDCF}" type="sibTrans" cxnId="{42FC3FA4-7B5D-924F-BE46-5FE2F171BC88}">
      <dgm:prSet/>
      <dgm:spPr/>
      <dgm:t>
        <a:bodyPr/>
        <a:lstStyle/>
        <a:p>
          <a:endParaRPr lang="en-US"/>
        </a:p>
      </dgm:t>
    </dgm:pt>
    <dgm:pt modelId="{14436446-E2CE-884F-85DC-C8055C78CD33}">
      <dgm:prSet phldrT="[Text]"/>
      <dgm:spPr/>
      <dgm:t>
        <a:bodyPr/>
        <a:lstStyle/>
        <a:p>
          <a:r>
            <a:rPr lang="en-US" dirty="0"/>
            <a:t>Changes performed</a:t>
          </a:r>
        </a:p>
      </dgm:t>
    </dgm:pt>
    <dgm:pt modelId="{31C069C9-29B6-8D40-A1CF-CAA37EC952FA}" type="parTrans" cxnId="{D2F28EA7-3CA5-554E-8A2B-D40F9CFCD158}">
      <dgm:prSet/>
      <dgm:spPr/>
      <dgm:t>
        <a:bodyPr/>
        <a:lstStyle/>
        <a:p>
          <a:endParaRPr lang="en-US"/>
        </a:p>
      </dgm:t>
    </dgm:pt>
    <dgm:pt modelId="{DCFF575C-A9A7-4043-8EC4-A1D89787FB93}" type="sibTrans" cxnId="{D2F28EA7-3CA5-554E-8A2B-D40F9CFCD158}">
      <dgm:prSet/>
      <dgm:spPr/>
      <dgm:t>
        <a:bodyPr/>
        <a:lstStyle/>
        <a:p>
          <a:endParaRPr lang="en-US"/>
        </a:p>
      </dgm:t>
    </dgm:pt>
    <dgm:pt modelId="{BB96650F-6304-BC4E-9FB0-77C367A71FB7}">
      <dgm:prSet phldrT="[Text]"/>
      <dgm:spPr/>
      <dgm:t>
        <a:bodyPr/>
        <a:lstStyle/>
        <a:p>
          <a:r>
            <a:rPr lang="en-US" dirty="0"/>
            <a:t>Submit request</a:t>
          </a:r>
        </a:p>
      </dgm:t>
    </dgm:pt>
    <dgm:pt modelId="{333AC5C8-8E42-D948-87E4-E50E4DB30151}" type="parTrans" cxnId="{A81A3CF7-896A-FA46-8DFB-3C5DE4082540}">
      <dgm:prSet/>
      <dgm:spPr/>
      <dgm:t>
        <a:bodyPr/>
        <a:lstStyle/>
        <a:p>
          <a:endParaRPr lang="en-US"/>
        </a:p>
      </dgm:t>
    </dgm:pt>
    <dgm:pt modelId="{CED59A11-CB17-B44F-BF3F-9D0424005264}" type="sibTrans" cxnId="{A81A3CF7-896A-FA46-8DFB-3C5DE4082540}">
      <dgm:prSet/>
      <dgm:spPr/>
      <dgm:t>
        <a:bodyPr/>
        <a:lstStyle/>
        <a:p>
          <a:endParaRPr lang="en-US"/>
        </a:p>
      </dgm:t>
    </dgm:pt>
    <dgm:pt modelId="{059C499D-EAD1-E64E-AD42-F788BFF01DC8}">
      <dgm:prSet phldrT="[Text]"/>
      <dgm:spPr/>
      <dgm:t>
        <a:bodyPr/>
        <a:lstStyle/>
        <a:p>
          <a:r>
            <a:rPr lang="en-US" dirty="0"/>
            <a:t>Formal audit by ISO </a:t>
          </a:r>
        </a:p>
      </dgm:t>
    </dgm:pt>
    <dgm:pt modelId="{01B207F7-AD4C-1544-8B21-A3DFC2402D10}" type="parTrans" cxnId="{B32ECBAA-6EDB-C44F-963B-05D2E0D1E1FC}">
      <dgm:prSet/>
      <dgm:spPr/>
      <dgm:t>
        <a:bodyPr/>
        <a:lstStyle/>
        <a:p>
          <a:endParaRPr lang="en-US"/>
        </a:p>
      </dgm:t>
    </dgm:pt>
    <dgm:pt modelId="{00DD7F3D-B0DC-8246-B7DF-D52EA4E39569}" type="sibTrans" cxnId="{B32ECBAA-6EDB-C44F-963B-05D2E0D1E1FC}">
      <dgm:prSet/>
      <dgm:spPr/>
      <dgm:t>
        <a:bodyPr/>
        <a:lstStyle/>
        <a:p>
          <a:endParaRPr lang="en-US"/>
        </a:p>
      </dgm:t>
    </dgm:pt>
    <dgm:pt modelId="{2D605B9C-0241-3E41-959E-E5D4275D35AA}" type="pres">
      <dgm:prSet presAssocID="{815C319C-BB88-5445-9F16-88C707BC3F28}" presName="Name0" presStyleCnt="0">
        <dgm:presLayoutVars>
          <dgm:dir/>
          <dgm:animLvl val="lvl"/>
          <dgm:resizeHandles val="exact"/>
        </dgm:presLayoutVars>
      </dgm:prSet>
      <dgm:spPr/>
    </dgm:pt>
    <dgm:pt modelId="{F07A6115-BA46-C14D-9D4A-933D887A781B}" type="pres">
      <dgm:prSet presAssocID="{DF726096-2608-EB40-BA20-4AFE85D59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C4444AC-6D21-154B-BA9F-E1494E1CDECA}" type="pres">
      <dgm:prSet presAssocID="{CD1DA186-2842-3940-A3F5-99FF88DFFDCF}" presName="parTxOnlySpace" presStyleCnt="0"/>
      <dgm:spPr/>
    </dgm:pt>
    <dgm:pt modelId="{E0C9475A-C19D-3A43-8481-C2CAB4831B18}" type="pres">
      <dgm:prSet presAssocID="{14436446-E2CE-884F-85DC-C8055C78CD3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3D8E206-DEA9-1F43-A278-2FB7997B3EE2}" type="pres">
      <dgm:prSet presAssocID="{DCFF575C-A9A7-4043-8EC4-A1D89787FB93}" presName="parTxOnlySpace" presStyleCnt="0"/>
      <dgm:spPr/>
    </dgm:pt>
    <dgm:pt modelId="{E9EF04DA-F346-3245-B604-32BFA26C5CE3}" type="pres">
      <dgm:prSet presAssocID="{BB96650F-6304-BC4E-9FB0-77C367A71FB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B6B01DB-665D-D54A-978B-5AB06A235951}" type="pres">
      <dgm:prSet presAssocID="{CED59A11-CB17-B44F-BF3F-9D0424005264}" presName="parTxOnlySpace" presStyleCnt="0"/>
      <dgm:spPr/>
    </dgm:pt>
    <dgm:pt modelId="{D2E70E48-C30D-E84F-83D3-2FD1C0D98E5F}" type="pres">
      <dgm:prSet presAssocID="{059C499D-EAD1-E64E-AD42-F788BFF01DC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D562930-48D5-BB43-88E2-9051D6F46B26}" type="presOf" srcId="{DF726096-2608-EB40-BA20-4AFE85D5973E}" destId="{F07A6115-BA46-C14D-9D4A-933D887A781B}" srcOrd="0" destOrd="0" presId="urn:microsoft.com/office/officeart/2005/8/layout/chevron1"/>
    <dgm:cxn modelId="{BFFE0448-F2C4-3D48-B486-1DB762370A57}" type="presOf" srcId="{BB96650F-6304-BC4E-9FB0-77C367A71FB7}" destId="{E9EF04DA-F346-3245-B604-32BFA26C5CE3}" srcOrd="0" destOrd="0" presId="urn:microsoft.com/office/officeart/2005/8/layout/chevron1"/>
    <dgm:cxn modelId="{E0C50753-1332-BC4A-9D91-A567F2B468E8}" type="presOf" srcId="{815C319C-BB88-5445-9F16-88C707BC3F28}" destId="{2D605B9C-0241-3E41-959E-E5D4275D35AA}" srcOrd="0" destOrd="0" presId="urn:microsoft.com/office/officeart/2005/8/layout/chevron1"/>
    <dgm:cxn modelId="{F894F45C-0F3A-4642-830C-BC0151FB3B5F}" type="presOf" srcId="{059C499D-EAD1-E64E-AD42-F788BFF01DC8}" destId="{D2E70E48-C30D-E84F-83D3-2FD1C0D98E5F}" srcOrd="0" destOrd="0" presId="urn:microsoft.com/office/officeart/2005/8/layout/chevron1"/>
    <dgm:cxn modelId="{42FC3FA4-7B5D-924F-BE46-5FE2F171BC88}" srcId="{815C319C-BB88-5445-9F16-88C707BC3F28}" destId="{DF726096-2608-EB40-BA20-4AFE85D5973E}" srcOrd="0" destOrd="0" parTransId="{0B3F9E2D-9488-C64F-A59B-3FF6E2F0EFA2}" sibTransId="{CD1DA186-2842-3940-A3F5-99FF88DFFDCF}"/>
    <dgm:cxn modelId="{D2F28EA7-3CA5-554E-8A2B-D40F9CFCD158}" srcId="{815C319C-BB88-5445-9F16-88C707BC3F28}" destId="{14436446-E2CE-884F-85DC-C8055C78CD33}" srcOrd="1" destOrd="0" parTransId="{31C069C9-29B6-8D40-A1CF-CAA37EC952FA}" sibTransId="{DCFF575C-A9A7-4043-8EC4-A1D89787FB93}"/>
    <dgm:cxn modelId="{B32ECBAA-6EDB-C44F-963B-05D2E0D1E1FC}" srcId="{815C319C-BB88-5445-9F16-88C707BC3F28}" destId="{059C499D-EAD1-E64E-AD42-F788BFF01DC8}" srcOrd="3" destOrd="0" parTransId="{01B207F7-AD4C-1544-8B21-A3DFC2402D10}" sibTransId="{00DD7F3D-B0DC-8246-B7DF-D52EA4E39569}"/>
    <dgm:cxn modelId="{AC6DF8DB-ABDA-0749-B3D4-0DD6846B062A}" type="presOf" srcId="{14436446-E2CE-884F-85DC-C8055C78CD33}" destId="{E0C9475A-C19D-3A43-8481-C2CAB4831B18}" srcOrd="0" destOrd="0" presId="urn:microsoft.com/office/officeart/2005/8/layout/chevron1"/>
    <dgm:cxn modelId="{A81A3CF7-896A-FA46-8DFB-3C5DE4082540}" srcId="{815C319C-BB88-5445-9F16-88C707BC3F28}" destId="{BB96650F-6304-BC4E-9FB0-77C367A71FB7}" srcOrd="2" destOrd="0" parTransId="{333AC5C8-8E42-D948-87E4-E50E4DB30151}" sibTransId="{CED59A11-CB17-B44F-BF3F-9D0424005264}"/>
    <dgm:cxn modelId="{C71E6A74-7949-B449-BC80-BD91896C7D2D}" type="presParOf" srcId="{2D605B9C-0241-3E41-959E-E5D4275D35AA}" destId="{F07A6115-BA46-C14D-9D4A-933D887A781B}" srcOrd="0" destOrd="0" presId="urn:microsoft.com/office/officeart/2005/8/layout/chevron1"/>
    <dgm:cxn modelId="{9E9F4300-F265-0C41-8DC2-480B55A7792B}" type="presParOf" srcId="{2D605B9C-0241-3E41-959E-E5D4275D35AA}" destId="{8C4444AC-6D21-154B-BA9F-E1494E1CDECA}" srcOrd="1" destOrd="0" presId="urn:microsoft.com/office/officeart/2005/8/layout/chevron1"/>
    <dgm:cxn modelId="{0C57FED4-FA1A-1A45-92AF-F8FC7F49AC59}" type="presParOf" srcId="{2D605B9C-0241-3E41-959E-E5D4275D35AA}" destId="{E0C9475A-C19D-3A43-8481-C2CAB4831B18}" srcOrd="2" destOrd="0" presId="urn:microsoft.com/office/officeart/2005/8/layout/chevron1"/>
    <dgm:cxn modelId="{375457D9-AD01-DA43-AC63-852D3439CDC3}" type="presParOf" srcId="{2D605B9C-0241-3E41-959E-E5D4275D35AA}" destId="{D3D8E206-DEA9-1F43-A278-2FB7997B3EE2}" srcOrd="3" destOrd="0" presId="urn:microsoft.com/office/officeart/2005/8/layout/chevron1"/>
    <dgm:cxn modelId="{BE6B3DC5-8A58-E042-AB15-DF9E20C90DB7}" type="presParOf" srcId="{2D605B9C-0241-3E41-959E-E5D4275D35AA}" destId="{E9EF04DA-F346-3245-B604-32BFA26C5CE3}" srcOrd="4" destOrd="0" presId="urn:microsoft.com/office/officeart/2005/8/layout/chevron1"/>
    <dgm:cxn modelId="{D88845C0-F0E7-E447-BE4B-39860CE1DB21}" type="presParOf" srcId="{2D605B9C-0241-3E41-959E-E5D4275D35AA}" destId="{FB6B01DB-665D-D54A-978B-5AB06A235951}" srcOrd="5" destOrd="0" presId="urn:microsoft.com/office/officeart/2005/8/layout/chevron1"/>
    <dgm:cxn modelId="{30854660-9950-1147-BF7F-BCB7ED80BCB0}" type="presParOf" srcId="{2D605B9C-0241-3E41-959E-E5D4275D35AA}" destId="{D2E70E48-C30D-E84F-83D3-2FD1C0D98E5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B9977A-25EE-4938-A0B4-DF09046727CD}" type="doc">
      <dgm:prSet loTypeId="urn:microsoft.com/office/officeart/2005/8/layout/vProcess5" loCatId="process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3C786AE-5E37-4551-97E5-8C33A8D951EF}">
      <dgm:prSet phldrT="[Text]"/>
      <dgm:spPr/>
      <dgm:t>
        <a:bodyPr/>
        <a:lstStyle/>
        <a:p>
          <a:r>
            <a:rPr lang="en-US" dirty="0"/>
            <a:t>Level 1</a:t>
          </a:r>
        </a:p>
      </dgm:t>
    </dgm:pt>
    <dgm:pt modelId="{9357DBE5-2197-4CC6-B804-BCC832DD6AFE}" type="parTrans" cxnId="{215FC196-B2AE-4AD3-B26F-5808E8125C9E}">
      <dgm:prSet/>
      <dgm:spPr/>
      <dgm:t>
        <a:bodyPr/>
        <a:lstStyle/>
        <a:p>
          <a:endParaRPr lang="en-US"/>
        </a:p>
      </dgm:t>
    </dgm:pt>
    <dgm:pt modelId="{5EFBCD5B-0883-497E-8E9C-5408D7500A73}" type="sibTrans" cxnId="{215FC196-B2AE-4AD3-B26F-5808E8125C9E}">
      <dgm:prSet/>
      <dgm:spPr/>
      <dgm:t>
        <a:bodyPr/>
        <a:lstStyle/>
        <a:p>
          <a:endParaRPr lang="en-US"/>
        </a:p>
      </dgm:t>
    </dgm:pt>
    <dgm:pt modelId="{6916D4CF-5151-4315-B54E-FB58CA2BBA71}">
      <dgm:prSet phldrT="[Text]"/>
      <dgm:spPr/>
      <dgm:t>
        <a:bodyPr/>
        <a:lstStyle/>
        <a:p>
          <a:r>
            <a:rPr lang="en-US" dirty="0"/>
            <a:t>Level 2</a:t>
          </a:r>
        </a:p>
      </dgm:t>
    </dgm:pt>
    <dgm:pt modelId="{017B6632-AD82-47C4-98DE-DF9987D02DC0}" type="parTrans" cxnId="{240F6DB9-D7E5-40C5-A6B5-2600EE2525D8}">
      <dgm:prSet/>
      <dgm:spPr/>
      <dgm:t>
        <a:bodyPr/>
        <a:lstStyle/>
        <a:p>
          <a:endParaRPr lang="en-US"/>
        </a:p>
      </dgm:t>
    </dgm:pt>
    <dgm:pt modelId="{B8251D6A-38B9-4F48-88EE-FBF6DD4F161C}" type="sibTrans" cxnId="{240F6DB9-D7E5-40C5-A6B5-2600EE2525D8}">
      <dgm:prSet/>
      <dgm:spPr/>
      <dgm:t>
        <a:bodyPr/>
        <a:lstStyle/>
        <a:p>
          <a:endParaRPr lang="en-US"/>
        </a:p>
      </dgm:t>
    </dgm:pt>
    <dgm:pt modelId="{AF91B83D-2256-4647-B599-10D4D9E9555A}">
      <dgm:prSet phldrT="[Text]"/>
      <dgm:spPr/>
      <dgm:t>
        <a:bodyPr/>
        <a:lstStyle/>
        <a:p>
          <a:r>
            <a:rPr lang="en-US" dirty="0"/>
            <a:t>Level 3</a:t>
          </a:r>
        </a:p>
      </dgm:t>
    </dgm:pt>
    <dgm:pt modelId="{F8E5341E-5056-4BBC-B6A4-26A181C1FA99}" type="parTrans" cxnId="{2DBEA4EC-63B8-4C71-BBDD-ADEF16148C91}">
      <dgm:prSet/>
      <dgm:spPr/>
      <dgm:t>
        <a:bodyPr/>
        <a:lstStyle/>
        <a:p>
          <a:endParaRPr lang="en-US"/>
        </a:p>
      </dgm:t>
    </dgm:pt>
    <dgm:pt modelId="{169A9515-7866-431B-A0DF-89EB8015C47B}" type="sibTrans" cxnId="{2DBEA4EC-63B8-4C71-BBDD-ADEF16148C91}">
      <dgm:prSet/>
      <dgm:spPr/>
      <dgm:t>
        <a:bodyPr/>
        <a:lstStyle/>
        <a:p>
          <a:endParaRPr lang="en-US"/>
        </a:p>
      </dgm:t>
    </dgm:pt>
    <dgm:pt modelId="{75F1D71D-5B07-4344-8589-C69CF0199308}">
      <dgm:prSet phldrT="[Text]"/>
      <dgm:spPr/>
      <dgm:t>
        <a:bodyPr/>
        <a:lstStyle/>
        <a:p>
          <a:r>
            <a:rPr lang="en-US" dirty="0"/>
            <a:t>Level 5</a:t>
          </a:r>
        </a:p>
      </dgm:t>
    </dgm:pt>
    <dgm:pt modelId="{43A4D724-F0BB-44D1-8BBB-ADF3FA0ADF06}" type="parTrans" cxnId="{9FD6FA29-4566-4EEE-80FB-775A5591F3F2}">
      <dgm:prSet/>
      <dgm:spPr/>
      <dgm:t>
        <a:bodyPr/>
        <a:lstStyle/>
        <a:p>
          <a:endParaRPr lang="en-US"/>
        </a:p>
      </dgm:t>
    </dgm:pt>
    <dgm:pt modelId="{D422A16F-99A9-4483-8FEE-5242639138AD}" type="sibTrans" cxnId="{9FD6FA29-4566-4EEE-80FB-775A5591F3F2}">
      <dgm:prSet/>
      <dgm:spPr/>
      <dgm:t>
        <a:bodyPr/>
        <a:lstStyle/>
        <a:p>
          <a:endParaRPr lang="en-US"/>
        </a:p>
      </dgm:t>
    </dgm:pt>
    <dgm:pt modelId="{CB76A9D3-8365-4EBF-91C5-909310700615}">
      <dgm:prSet phldrT="[Text]"/>
      <dgm:spPr/>
      <dgm:t>
        <a:bodyPr/>
        <a:lstStyle/>
        <a:p>
          <a:r>
            <a:rPr lang="en-US" dirty="0"/>
            <a:t>Level 4</a:t>
          </a:r>
        </a:p>
      </dgm:t>
    </dgm:pt>
    <dgm:pt modelId="{708E1DC8-38BD-4225-A706-844EF968D430}" type="parTrans" cxnId="{DCF6BFF8-FD04-4B6D-AA06-DA857D86DF9D}">
      <dgm:prSet/>
      <dgm:spPr/>
      <dgm:t>
        <a:bodyPr/>
        <a:lstStyle/>
        <a:p>
          <a:endParaRPr lang="en-US"/>
        </a:p>
      </dgm:t>
    </dgm:pt>
    <dgm:pt modelId="{D15BC960-20B3-41EE-829B-08312A9EB3D2}" type="sibTrans" cxnId="{DCF6BFF8-FD04-4B6D-AA06-DA857D86DF9D}">
      <dgm:prSet/>
      <dgm:spPr/>
      <dgm:t>
        <a:bodyPr/>
        <a:lstStyle/>
        <a:p>
          <a:endParaRPr lang="en-US"/>
        </a:p>
      </dgm:t>
    </dgm:pt>
    <dgm:pt modelId="{4F2CE24C-8016-4F2E-8388-D387B6F24FC7}">
      <dgm:prSet/>
      <dgm:spPr/>
      <dgm:t>
        <a:bodyPr/>
        <a:lstStyle/>
        <a:p>
          <a:r>
            <a:rPr lang="en-US" dirty="0"/>
            <a:t>Initial</a:t>
          </a:r>
        </a:p>
      </dgm:t>
    </dgm:pt>
    <dgm:pt modelId="{5CF8575E-4DB4-49B7-9E21-E8B073BD06E6}" type="parTrans" cxnId="{C75BBC01-9327-42A6-B621-598477EDD7BE}">
      <dgm:prSet/>
      <dgm:spPr/>
      <dgm:t>
        <a:bodyPr/>
        <a:lstStyle/>
        <a:p>
          <a:endParaRPr lang="en-US"/>
        </a:p>
      </dgm:t>
    </dgm:pt>
    <dgm:pt modelId="{7E0E61D3-A6D7-4B61-9360-B53A62CD7687}" type="sibTrans" cxnId="{C75BBC01-9327-42A6-B621-598477EDD7BE}">
      <dgm:prSet/>
      <dgm:spPr/>
      <dgm:t>
        <a:bodyPr/>
        <a:lstStyle/>
        <a:p>
          <a:endParaRPr lang="en-US"/>
        </a:p>
      </dgm:t>
    </dgm:pt>
    <dgm:pt modelId="{23AC6C38-4301-444C-9B8F-4DF57FBA5581}">
      <dgm:prSet/>
      <dgm:spPr/>
      <dgm:t>
        <a:bodyPr/>
        <a:lstStyle/>
        <a:p>
          <a:r>
            <a:rPr lang="en-US" dirty="0"/>
            <a:t>Repeatable</a:t>
          </a:r>
        </a:p>
      </dgm:t>
    </dgm:pt>
    <dgm:pt modelId="{12876BC2-500C-4DDE-A5B6-BE3B2AB49EE3}" type="parTrans" cxnId="{CD2345AB-FC92-46A1-8A47-1FFB4E401817}">
      <dgm:prSet/>
      <dgm:spPr/>
      <dgm:t>
        <a:bodyPr/>
        <a:lstStyle/>
        <a:p>
          <a:endParaRPr lang="en-US"/>
        </a:p>
      </dgm:t>
    </dgm:pt>
    <dgm:pt modelId="{0FC88D93-48C6-43D0-93D2-1BC61BCA9F71}" type="sibTrans" cxnId="{CD2345AB-FC92-46A1-8A47-1FFB4E401817}">
      <dgm:prSet/>
      <dgm:spPr/>
      <dgm:t>
        <a:bodyPr/>
        <a:lstStyle/>
        <a:p>
          <a:endParaRPr lang="en-US"/>
        </a:p>
      </dgm:t>
    </dgm:pt>
    <dgm:pt modelId="{A5CD833A-3B6B-47E4-881F-197047861AE9}">
      <dgm:prSet/>
      <dgm:spPr/>
      <dgm:t>
        <a:bodyPr/>
        <a:lstStyle/>
        <a:p>
          <a:r>
            <a:rPr lang="en-US" dirty="0"/>
            <a:t>Defined</a:t>
          </a:r>
        </a:p>
      </dgm:t>
    </dgm:pt>
    <dgm:pt modelId="{AFFB5D41-CE11-427F-B8E5-F006FF4EBE5E}" type="parTrans" cxnId="{28100823-BD9D-4355-9A20-7F8F4B7E4630}">
      <dgm:prSet/>
      <dgm:spPr/>
      <dgm:t>
        <a:bodyPr/>
        <a:lstStyle/>
        <a:p>
          <a:endParaRPr lang="en-US"/>
        </a:p>
      </dgm:t>
    </dgm:pt>
    <dgm:pt modelId="{BC664C22-9B15-4D94-9847-96530298C913}" type="sibTrans" cxnId="{28100823-BD9D-4355-9A20-7F8F4B7E4630}">
      <dgm:prSet/>
      <dgm:spPr/>
      <dgm:t>
        <a:bodyPr/>
        <a:lstStyle/>
        <a:p>
          <a:endParaRPr lang="en-US"/>
        </a:p>
      </dgm:t>
    </dgm:pt>
    <dgm:pt modelId="{336EFAD3-65B6-46B4-BFAB-52DBBCF3D0B4}">
      <dgm:prSet/>
      <dgm:spPr/>
      <dgm:t>
        <a:bodyPr/>
        <a:lstStyle/>
        <a:p>
          <a:r>
            <a:rPr lang="en-US" dirty="0"/>
            <a:t>Managed </a:t>
          </a:r>
        </a:p>
      </dgm:t>
    </dgm:pt>
    <dgm:pt modelId="{9F6B64B1-4C2E-4D55-B42B-C63F149EB284}" type="parTrans" cxnId="{A6615248-FF05-46CB-8ED7-F902499AD797}">
      <dgm:prSet/>
      <dgm:spPr/>
      <dgm:t>
        <a:bodyPr/>
        <a:lstStyle/>
        <a:p>
          <a:endParaRPr lang="en-US"/>
        </a:p>
      </dgm:t>
    </dgm:pt>
    <dgm:pt modelId="{F789D1A7-0025-42CB-9441-1ADF536ADF13}" type="sibTrans" cxnId="{A6615248-FF05-46CB-8ED7-F902499AD797}">
      <dgm:prSet/>
      <dgm:spPr/>
      <dgm:t>
        <a:bodyPr/>
        <a:lstStyle/>
        <a:p>
          <a:endParaRPr lang="en-US"/>
        </a:p>
      </dgm:t>
    </dgm:pt>
    <dgm:pt modelId="{53F644E1-4472-4FF1-9F36-3DFA6BAB6108}">
      <dgm:prSet phldrT="[Text]"/>
      <dgm:spPr/>
      <dgm:t>
        <a:bodyPr/>
        <a:lstStyle/>
        <a:p>
          <a:r>
            <a:rPr lang="en-US" dirty="0"/>
            <a:t>Optimizing</a:t>
          </a:r>
        </a:p>
      </dgm:t>
    </dgm:pt>
    <dgm:pt modelId="{C15B882C-22A3-4F49-A859-B844CCA3F221}" type="parTrans" cxnId="{ECEAD8AE-0F82-4CE7-8E7F-1B19577EEB12}">
      <dgm:prSet/>
      <dgm:spPr/>
      <dgm:t>
        <a:bodyPr/>
        <a:lstStyle/>
        <a:p>
          <a:endParaRPr lang="en-US"/>
        </a:p>
      </dgm:t>
    </dgm:pt>
    <dgm:pt modelId="{6BC47979-7531-4F75-842D-DAF1F56E9AE0}" type="sibTrans" cxnId="{ECEAD8AE-0F82-4CE7-8E7F-1B19577EEB12}">
      <dgm:prSet/>
      <dgm:spPr/>
      <dgm:t>
        <a:bodyPr/>
        <a:lstStyle/>
        <a:p>
          <a:endParaRPr lang="en-US"/>
        </a:p>
      </dgm:t>
    </dgm:pt>
    <dgm:pt modelId="{88FF8BD4-E104-420E-97AF-856E7251D0F9}" type="pres">
      <dgm:prSet presAssocID="{9FB9977A-25EE-4938-A0B4-DF09046727CD}" presName="outerComposite" presStyleCnt="0">
        <dgm:presLayoutVars>
          <dgm:chMax val="5"/>
          <dgm:dir/>
          <dgm:resizeHandles val="exact"/>
        </dgm:presLayoutVars>
      </dgm:prSet>
      <dgm:spPr/>
    </dgm:pt>
    <dgm:pt modelId="{B74F32A5-4795-4489-A99F-4D7D4A796B47}" type="pres">
      <dgm:prSet presAssocID="{9FB9977A-25EE-4938-A0B4-DF09046727CD}" presName="dummyMaxCanvas" presStyleCnt="0">
        <dgm:presLayoutVars/>
      </dgm:prSet>
      <dgm:spPr/>
    </dgm:pt>
    <dgm:pt modelId="{D05E8A05-D73F-4CDB-8294-F4AA660FBA95}" type="pres">
      <dgm:prSet presAssocID="{9FB9977A-25EE-4938-A0B4-DF09046727CD}" presName="FiveNodes_1" presStyleLbl="node1" presStyleIdx="0" presStyleCnt="5">
        <dgm:presLayoutVars>
          <dgm:bulletEnabled val="1"/>
        </dgm:presLayoutVars>
      </dgm:prSet>
      <dgm:spPr/>
    </dgm:pt>
    <dgm:pt modelId="{E9964025-DDC0-4469-B54E-BAC4F8E9A75A}" type="pres">
      <dgm:prSet presAssocID="{9FB9977A-25EE-4938-A0B4-DF09046727CD}" presName="FiveNodes_2" presStyleLbl="node1" presStyleIdx="1" presStyleCnt="5">
        <dgm:presLayoutVars>
          <dgm:bulletEnabled val="1"/>
        </dgm:presLayoutVars>
      </dgm:prSet>
      <dgm:spPr/>
    </dgm:pt>
    <dgm:pt modelId="{7DE247E0-699C-490D-8956-9D089BEE9FCF}" type="pres">
      <dgm:prSet presAssocID="{9FB9977A-25EE-4938-A0B4-DF09046727CD}" presName="FiveNodes_3" presStyleLbl="node1" presStyleIdx="2" presStyleCnt="5">
        <dgm:presLayoutVars>
          <dgm:bulletEnabled val="1"/>
        </dgm:presLayoutVars>
      </dgm:prSet>
      <dgm:spPr/>
    </dgm:pt>
    <dgm:pt modelId="{E6F8F0D4-94FD-435C-A30F-0A9A566B623C}" type="pres">
      <dgm:prSet presAssocID="{9FB9977A-25EE-4938-A0B4-DF09046727CD}" presName="FiveNodes_4" presStyleLbl="node1" presStyleIdx="3" presStyleCnt="5">
        <dgm:presLayoutVars>
          <dgm:bulletEnabled val="1"/>
        </dgm:presLayoutVars>
      </dgm:prSet>
      <dgm:spPr/>
    </dgm:pt>
    <dgm:pt modelId="{1D585B95-31CE-42A1-A04E-998F967A4C37}" type="pres">
      <dgm:prSet presAssocID="{9FB9977A-25EE-4938-A0B4-DF09046727CD}" presName="FiveNodes_5" presStyleLbl="node1" presStyleIdx="4" presStyleCnt="5">
        <dgm:presLayoutVars>
          <dgm:bulletEnabled val="1"/>
        </dgm:presLayoutVars>
      </dgm:prSet>
      <dgm:spPr/>
    </dgm:pt>
    <dgm:pt modelId="{C36153CA-1E02-431C-800B-A9CACB87F270}" type="pres">
      <dgm:prSet presAssocID="{9FB9977A-25EE-4938-A0B4-DF09046727CD}" presName="FiveConn_1-2" presStyleLbl="fgAccFollowNode1" presStyleIdx="0" presStyleCnt="4">
        <dgm:presLayoutVars>
          <dgm:bulletEnabled val="1"/>
        </dgm:presLayoutVars>
      </dgm:prSet>
      <dgm:spPr/>
    </dgm:pt>
    <dgm:pt modelId="{892C5B5C-CC3B-447B-967D-E52FC2487365}" type="pres">
      <dgm:prSet presAssocID="{9FB9977A-25EE-4938-A0B4-DF09046727CD}" presName="FiveConn_2-3" presStyleLbl="fgAccFollowNode1" presStyleIdx="1" presStyleCnt="4">
        <dgm:presLayoutVars>
          <dgm:bulletEnabled val="1"/>
        </dgm:presLayoutVars>
      </dgm:prSet>
      <dgm:spPr/>
    </dgm:pt>
    <dgm:pt modelId="{F37A405B-BBD2-471F-8325-530D5DE34801}" type="pres">
      <dgm:prSet presAssocID="{9FB9977A-25EE-4938-A0B4-DF09046727CD}" presName="FiveConn_3-4" presStyleLbl="fgAccFollowNode1" presStyleIdx="2" presStyleCnt="4">
        <dgm:presLayoutVars>
          <dgm:bulletEnabled val="1"/>
        </dgm:presLayoutVars>
      </dgm:prSet>
      <dgm:spPr/>
    </dgm:pt>
    <dgm:pt modelId="{E9F2522A-1766-4D39-9D9A-AC3437249C61}" type="pres">
      <dgm:prSet presAssocID="{9FB9977A-25EE-4938-A0B4-DF09046727CD}" presName="FiveConn_4-5" presStyleLbl="fgAccFollowNode1" presStyleIdx="3" presStyleCnt="4">
        <dgm:presLayoutVars>
          <dgm:bulletEnabled val="1"/>
        </dgm:presLayoutVars>
      </dgm:prSet>
      <dgm:spPr/>
    </dgm:pt>
    <dgm:pt modelId="{8EB9FE56-FB52-4008-AA76-7FF3D0CF95DD}" type="pres">
      <dgm:prSet presAssocID="{9FB9977A-25EE-4938-A0B4-DF09046727CD}" presName="FiveNodes_1_text" presStyleLbl="node1" presStyleIdx="4" presStyleCnt="5">
        <dgm:presLayoutVars>
          <dgm:bulletEnabled val="1"/>
        </dgm:presLayoutVars>
      </dgm:prSet>
      <dgm:spPr/>
    </dgm:pt>
    <dgm:pt modelId="{1724DDC3-76B3-45B5-8DC7-9EAE0F3C8C40}" type="pres">
      <dgm:prSet presAssocID="{9FB9977A-25EE-4938-A0B4-DF09046727CD}" presName="FiveNodes_2_text" presStyleLbl="node1" presStyleIdx="4" presStyleCnt="5">
        <dgm:presLayoutVars>
          <dgm:bulletEnabled val="1"/>
        </dgm:presLayoutVars>
      </dgm:prSet>
      <dgm:spPr/>
    </dgm:pt>
    <dgm:pt modelId="{D31489FE-0C20-4D76-8EB6-7ED3FB001E63}" type="pres">
      <dgm:prSet presAssocID="{9FB9977A-25EE-4938-A0B4-DF09046727CD}" presName="FiveNodes_3_text" presStyleLbl="node1" presStyleIdx="4" presStyleCnt="5">
        <dgm:presLayoutVars>
          <dgm:bulletEnabled val="1"/>
        </dgm:presLayoutVars>
      </dgm:prSet>
      <dgm:spPr/>
    </dgm:pt>
    <dgm:pt modelId="{E12F45B7-3180-4170-B8F2-ABDCEEC5D761}" type="pres">
      <dgm:prSet presAssocID="{9FB9977A-25EE-4938-A0B4-DF09046727CD}" presName="FiveNodes_4_text" presStyleLbl="node1" presStyleIdx="4" presStyleCnt="5">
        <dgm:presLayoutVars>
          <dgm:bulletEnabled val="1"/>
        </dgm:presLayoutVars>
      </dgm:prSet>
      <dgm:spPr/>
    </dgm:pt>
    <dgm:pt modelId="{15D0B8F8-00E5-498F-9AA8-877B432F5796}" type="pres">
      <dgm:prSet presAssocID="{9FB9977A-25EE-4938-A0B4-DF09046727C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75BBC01-9327-42A6-B621-598477EDD7BE}" srcId="{F3C786AE-5E37-4551-97E5-8C33A8D951EF}" destId="{4F2CE24C-8016-4F2E-8388-D387B6F24FC7}" srcOrd="0" destOrd="0" parTransId="{5CF8575E-4DB4-49B7-9E21-E8B073BD06E6}" sibTransId="{7E0E61D3-A6D7-4B61-9360-B53A62CD7687}"/>
    <dgm:cxn modelId="{0AD2FE0F-CB0D-42C8-995C-7479E41AC891}" type="presOf" srcId="{B8251D6A-38B9-4F48-88EE-FBF6DD4F161C}" destId="{892C5B5C-CC3B-447B-967D-E52FC2487365}" srcOrd="0" destOrd="0" presId="urn:microsoft.com/office/officeart/2005/8/layout/vProcess5"/>
    <dgm:cxn modelId="{B91BF619-245F-4544-9941-C954378061E0}" type="presOf" srcId="{F3C786AE-5E37-4551-97E5-8C33A8D951EF}" destId="{8EB9FE56-FB52-4008-AA76-7FF3D0CF95DD}" srcOrd="1" destOrd="0" presId="urn:microsoft.com/office/officeart/2005/8/layout/vProcess5"/>
    <dgm:cxn modelId="{28100823-BD9D-4355-9A20-7F8F4B7E4630}" srcId="{AF91B83D-2256-4647-B599-10D4D9E9555A}" destId="{A5CD833A-3B6B-47E4-881F-197047861AE9}" srcOrd="0" destOrd="0" parTransId="{AFFB5D41-CE11-427F-B8E5-F006FF4EBE5E}" sibTransId="{BC664C22-9B15-4D94-9847-96530298C913}"/>
    <dgm:cxn modelId="{3538B523-A68D-4570-A22D-FEDAA03E300D}" type="presOf" srcId="{53F644E1-4472-4FF1-9F36-3DFA6BAB6108}" destId="{1D585B95-31CE-42A1-A04E-998F967A4C37}" srcOrd="0" destOrd="1" presId="urn:microsoft.com/office/officeart/2005/8/layout/vProcess5"/>
    <dgm:cxn modelId="{9FD6FA29-4566-4EEE-80FB-775A5591F3F2}" srcId="{9FB9977A-25EE-4938-A0B4-DF09046727CD}" destId="{75F1D71D-5B07-4344-8589-C69CF0199308}" srcOrd="4" destOrd="0" parTransId="{43A4D724-F0BB-44D1-8BBB-ADF3FA0ADF06}" sibTransId="{D422A16F-99A9-4483-8FEE-5242639138AD}"/>
    <dgm:cxn modelId="{E27DB934-803C-44A4-A499-1060DBDC88D3}" type="presOf" srcId="{4F2CE24C-8016-4F2E-8388-D387B6F24FC7}" destId="{8EB9FE56-FB52-4008-AA76-7FF3D0CF95DD}" srcOrd="1" destOrd="1" presId="urn:microsoft.com/office/officeart/2005/8/layout/vProcess5"/>
    <dgm:cxn modelId="{09C82F39-D4AE-4FEA-8C36-416EC7F8E027}" type="presOf" srcId="{23AC6C38-4301-444C-9B8F-4DF57FBA5581}" destId="{E9964025-DDC0-4469-B54E-BAC4F8E9A75A}" srcOrd="0" destOrd="1" presId="urn:microsoft.com/office/officeart/2005/8/layout/vProcess5"/>
    <dgm:cxn modelId="{A6615248-FF05-46CB-8ED7-F902499AD797}" srcId="{CB76A9D3-8365-4EBF-91C5-909310700615}" destId="{336EFAD3-65B6-46B4-BFAB-52DBBCF3D0B4}" srcOrd="0" destOrd="0" parTransId="{9F6B64B1-4C2E-4D55-B42B-C63F149EB284}" sibTransId="{F789D1A7-0025-42CB-9441-1ADF536ADF13}"/>
    <dgm:cxn modelId="{C09C0851-CC83-4E79-B425-1EF36862F7CE}" type="presOf" srcId="{53F644E1-4472-4FF1-9F36-3DFA6BAB6108}" destId="{15D0B8F8-00E5-498F-9AA8-877B432F5796}" srcOrd="1" destOrd="1" presId="urn:microsoft.com/office/officeart/2005/8/layout/vProcess5"/>
    <dgm:cxn modelId="{4B36BE51-FF2F-49CF-B310-CD7B5FC5B8D9}" type="presOf" srcId="{AF91B83D-2256-4647-B599-10D4D9E9555A}" destId="{D31489FE-0C20-4D76-8EB6-7ED3FB001E63}" srcOrd="1" destOrd="0" presId="urn:microsoft.com/office/officeart/2005/8/layout/vProcess5"/>
    <dgm:cxn modelId="{55A7F85B-9BC8-4A57-B464-7616074C3F29}" type="presOf" srcId="{F3C786AE-5E37-4551-97E5-8C33A8D951EF}" destId="{D05E8A05-D73F-4CDB-8294-F4AA660FBA95}" srcOrd="0" destOrd="0" presId="urn:microsoft.com/office/officeart/2005/8/layout/vProcess5"/>
    <dgm:cxn modelId="{387CE762-902E-4B0D-B75F-D04FB9472BEE}" type="presOf" srcId="{6916D4CF-5151-4315-B54E-FB58CA2BBA71}" destId="{1724DDC3-76B3-45B5-8DC7-9EAE0F3C8C40}" srcOrd="1" destOrd="0" presId="urn:microsoft.com/office/officeart/2005/8/layout/vProcess5"/>
    <dgm:cxn modelId="{ABF76779-4C82-40F2-B5F9-DA9AB99DBC2D}" type="presOf" srcId="{336EFAD3-65B6-46B4-BFAB-52DBBCF3D0B4}" destId="{E6F8F0D4-94FD-435C-A30F-0A9A566B623C}" srcOrd="0" destOrd="1" presId="urn:microsoft.com/office/officeart/2005/8/layout/vProcess5"/>
    <dgm:cxn modelId="{861F037B-36F5-4963-B333-2E87C740425A}" type="presOf" srcId="{9FB9977A-25EE-4938-A0B4-DF09046727CD}" destId="{88FF8BD4-E104-420E-97AF-856E7251D0F9}" srcOrd="0" destOrd="0" presId="urn:microsoft.com/office/officeart/2005/8/layout/vProcess5"/>
    <dgm:cxn modelId="{60FA567C-8302-4013-8AAE-294DE134216A}" type="presOf" srcId="{CB76A9D3-8365-4EBF-91C5-909310700615}" destId="{E6F8F0D4-94FD-435C-A30F-0A9A566B623C}" srcOrd="0" destOrd="0" presId="urn:microsoft.com/office/officeart/2005/8/layout/vProcess5"/>
    <dgm:cxn modelId="{ACE5B48B-35FB-4605-B154-7129E7E86232}" type="presOf" srcId="{75F1D71D-5B07-4344-8589-C69CF0199308}" destId="{15D0B8F8-00E5-498F-9AA8-877B432F5796}" srcOrd="1" destOrd="0" presId="urn:microsoft.com/office/officeart/2005/8/layout/vProcess5"/>
    <dgm:cxn modelId="{4F5FBC90-35A0-46B3-A531-B1AC5E41E893}" type="presOf" srcId="{A5CD833A-3B6B-47E4-881F-197047861AE9}" destId="{D31489FE-0C20-4D76-8EB6-7ED3FB001E63}" srcOrd="1" destOrd="1" presId="urn:microsoft.com/office/officeart/2005/8/layout/vProcess5"/>
    <dgm:cxn modelId="{215FC196-B2AE-4AD3-B26F-5808E8125C9E}" srcId="{9FB9977A-25EE-4938-A0B4-DF09046727CD}" destId="{F3C786AE-5E37-4551-97E5-8C33A8D951EF}" srcOrd="0" destOrd="0" parTransId="{9357DBE5-2197-4CC6-B804-BCC832DD6AFE}" sibTransId="{5EFBCD5B-0883-497E-8E9C-5408D7500A73}"/>
    <dgm:cxn modelId="{81DCE5A0-F225-4C8D-9A5F-AF1D67533907}" type="presOf" srcId="{75F1D71D-5B07-4344-8589-C69CF0199308}" destId="{1D585B95-31CE-42A1-A04E-998F967A4C37}" srcOrd="0" destOrd="0" presId="urn:microsoft.com/office/officeart/2005/8/layout/vProcess5"/>
    <dgm:cxn modelId="{40C275A5-8419-4108-968E-D8F347ECDAD7}" type="presOf" srcId="{6916D4CF-5151-4315-B54E-FB58CA2BBA71}" destId="{E9964025-DDC0-4469-B54E-BAC4F8E9A75A}" srcOrd="0" destOrd="0" presId="urn:microsoft.com/office/officeart/2005/8/layout/vProcess5"/>
    <dgm:cxn modelId="{830F81A9-B69A-4B79-9BF1-5F6C7C6C9278}" type="presOf" srcId="{D15BC960-20B3-41EE-829B-08312A9EB3D2}" destId="{E9F2522A-1766-4D39-9D9A-AC3437249C61}" srcOrd="0" destOrd="0" presId="urn:microsoft.com/office/officeart/2005/8/layout/vProcess5"/>
    <dgm:cxn modelId="{CD2345AB-FC92-46A1-8A47-1FFB4E401817}" srcId="{6916D4CF-5151-4315-B54E-FB58CA2BBA71}" destId="{23AC6C38-4301-444C-9B8F-4DF57FBA5581}" srcOrd="0" destOrd="0" parTransId="{12876BC2-500C-4DDE-A5B6-BE3B2AB49EE3}" sibTransId="{0FC88D93-48C6-43D0-93D2-1BC61BCA9F71}"/>
    <dgm:cxn modelId="{BECC52AD-D016-4FD6-A946-0FA5C6773B7F}" type="presOf" srcId="{CB76A9D3-8365-4EBF-91C5-909310700615}" destId="{E12F45B7-3180-4170-B8F2-ABDCEEC5D761}" srcOrd="1" destOrd="0" presId="urn:microsoft.com/office/officeart/2005/8/layout/vProcess5"/>
    <dgm:cxn modelId="{ECEAD8AE-0F82-4CE7-8E7F-1B19577EEB12}" srcId="{75F1D71D-5B07-4344-8589-C69CF0199308}" destId="{53F644E1-4472-4FF1-9F36-3DFA6BAB6108}" srcOrd="0" destOrd="0" parTransId="{C15B882C-22A3-4F49-A859-B844CCA3F221}" sibTransId="{6BC47979-7531-4F75-842D-DAF1F56E9AE0}"/>
    <dgm:cxn modelId="{4F28DBAF-77B8-41FC-87F5-278493004BD4}" type="presOf" srcId="{23AC6C38-4301-444C-9B8F-4DF57FBA5581}" destId="{1724DDC3-76B3-45B5-8DC7-9EAE0F3C8C40}" srcOrd="1" destOrd="1" presId="urn:microsoft.com/office/officeart/2005/8/layout/vProcess5"/>
    <dgm:cxn modelId="{240F6DB9-D7E5-40C5-A6B5-2600EE2525D8}" srcId="{9FB9977A-25EE-4938-A0B4-DF09046727CD}" destId="{6916D4CF-5151-4315-B54E-FB58CA2BBA71}" srcOrd="1" destOrd="0" parTransId="{017B6632-AD82-47C4-98DE-DF9987D02DC0}" sibTransId="{B8251D6A-38B9-4F48-88EE-FBF6DD4F161C}"/>
    <dgm:cxn modelId="{4FAFA8C2-30AA-4ABD-8317-95F7157FF350}" type="presOf" srcId="{4F2CE24C-8016-4F2E-8388-D387B6F24FC7}" destId="{D05E8A05-D73F-4CDB-8294-F4AA660FBA95}" srcOrd="0" destOrd="1" presId="urn:microsoft.com/office/officeart/2005/8/layout/vProcess5"/>
    <dgm:cxn modelId="{F1C95CCC-48D4-4A6F-8B4A-0B20E0AA516F}" type="presOf" srcId="{5EFBCD5B-0883-497E-8E9C-5408D7500A73}" destId="{C36153CA-1E02-431C-800B-A9CACB87F270}" srcOrd="0" destOrd="0" presId="urn:microsoft.com/office/officeart/2005/8/layout/vProcess5"/>
    <dgm:cxn modelId="{686957CE-7595-4D58-8DC3-B66B1A4E0800}" type="presOf" srcId="{336EFAD3-65B6-46B4-BFAB-52DBBCF3D0B4}" destId="{E12F45B7-3180-4170-B8F2-ABDCEEC5D761}" srcOrd="1" destOrd="1" presId="urn:microsoft.com/office/officeart/2005/8/layout/vProcess5"/>
    <dgm:cxn modelId="{D38D08DE-7B3A-4211-BFAD-334163DE5776}" type="presOf" srcId="{AF91B83D-2256-4647-B599-10D4D9E9555A}" destId="{7DE247E0-699C-490D-8956-9D089BEE9FCF}" srcOrd="0" destOrd="0" presId="urn:microsoft.com/office/officeart/2005/8/layout/vProcess5"/>
    <dgm:cxn modelId="{C25A0DEA-15F3-4464-8AC2-5EF7AC8937E4}" type="presOf" srcId="{A5CD833A-3B6B-47E4-881F-197047861AE9}" destId="{7DE247E0-699C-490D-8956-9D089BEE9FCF}" srcOrd="0" destOrd="1" presId="urn:microsoft.com/office/officeart/2005/8/layout/vProcess5"/>
    <dgm:cxn modelId="{2DBEA4EC-63B8-4C71-BBDD-ADEF16148C91}" srcId="{9FB9977A-25EE-4938-A0B4-DF09046727CD}" destId="{AF91B83D-2256-4647-B599-10D4D9E9555A}" srcOrd="2" destOrd="0" parTransId="{F8E5341E-5056-4BBC-B6A4-26A181C1FA99}" sibTransId="{169A9515-7866-431B-A0DF-89EB8015C47B}"/>
    <dgm:cxn modelId="{5BC444F7-DAC4-46D3-9E83-B74CD7EF5A4F}" type="presOf" srcId="{169A9515-7866-431B-A0DF-89EB8015C47B}" destId="{F37A405B-BBD2-471F-8325-530D5DE34801}" srcOrd="0" destOrd="0" presId="urn:microsoft.com/office/officeart/2005/8/layout/vProcess5"/>
    <dgm:cxn modelId="{DCF6BFF8-FD04-4B6D-AA06-DA857D86DF9D}" srcId="{9FB9977A-25EE-4938-A0B4-DF09046727CD}" destId="{CB76A9D3-8365-4EBF-91C5-909310700615}" srcOrd="3" destOrd="0" parTransId="{708E1DC8-38BD-4225-A706-844EF968D430}" sibTransId="{D15BC960-20B3-41EE-829B-08312A9EB3D2}"/>
    <dgm:cxn modelId="{464345F8-E4D2-45FC-A276-2E96B3C2ABE9}" type="presParOf" srcId="{88FF8BD4-E104-420E-97AF-856E7251D0F9}" destId="{B74F32A5-4795-4489-A99F-4D7D4A796B47}" srcOrd="0" destOrd="0" presId="urn:microsoft.com/office/officeart/2005/8/layout/vProcess5"/>
    <dgm:cxn modelId="{714A7710-8867-420D-AA9A-E4D1A140528A}" type="presParOf" srcId="{88FF8BD4-E104-420E-97AF-856E7251D0F9}" destId="{D05E8A05-D73F-4CDB-8294-F4AA660FBA95}" srcOrd="1" destOrd="0" presId="urn:microsoft.com/office/officeart/2005/8/layout/vProcess5"/>
    <dgm:cxn modelId="{C0537406-B292-41A2-9F82-5230BD3851AA}" type="presParOf" srcId="{88FF8BD4-E104-420E-97AF-856E7251D0F9}" destId="{E9964025-DDC0-4469-B54E-BAC4F8E9A75A}" srcOrd="2" destOrd="0" presId="urn:microsoft.com/office/officeart/2005/8/layout/vProcess5"/>
    <dgm:cxn modelId="{E1FBE5A9-DF42-4751-A9A7-F77AA71201D2}" type="presParOf" srcId="{88FF8BD4-E104-420E-97AF-856E7251D0F9}" destId="{7DE247E0-699C-490D-8956-9D089BEE9FCF}" srcOrd="3" destOrd="0" presId="urn:microsoft.com/office/officeart/2005/8/layout/vProcess5"/>
    <dgm:cxn modelId="{5F378394-D236-4E57-B434-E0BAE81D1F5B}" type="presParOf" srcId="{88FF8BD4-E104-420E-97AF-856E7251D0F9}" destId="{E6F8F0D4-94FD-435C-A30F-0A9A566B623C}" srcOrd="4" destOrd="0" presId="urn:microsoft.com/office/officeart/2005/8/layout/vProcess5"/>
    <dgm:cxn modelId="{DCDC8E8D-216A-4F28-B67F-9ADC0A098802}" type="presParOf" srcId="{88FF8BD4-E104-420E-97AF-856E7251D0F9}" destId="{1D585B95-31CE-42A1-A04E-998F967A4C37}" srcOrd="5" destOrd="0" presId="urn:microsoft.com/office/officeart/2005/8/layout/vProcess5"/>
    <dgm:cxn modelId="{C5DA908A-9622-40F7-B126-5E83641893A6}" type="presParOf" srcId="{88FF8BD4-E104-420E-97AF-856E7251D0F9}" destId="{C36153CA-1E02-431C-800B-A9CACB87F270}" srcOrd="6" destOrd="0" presId="urn:microsoft.com/office/officeart/2005/8/layout/vProcess5"/>
    <dgm:cxn modelId="{80DE9DEB-37F8-475B-96C1-8AC7BD755B81}" type="presParOf" srcId="{88FF8BD4-E104-420E-97AF-856E7251D0F9}" destId="{892C5B5C-CC3B-447B-967D-E52FC2487365}" srcOrd="7" destOrd="0" presId="urn:microsoft.com/office/officeart/2005/8/layout/vProcess5"/>
    <dgm:cxn modelId="{518192F7-FCD5-407E-AF07-045B8B184168}" type="presParOf" srcId="{88FF8BD4-E104-420E-97AF-856E7251D0F9}" destId="{F37A405B-BBD2-471F-8325-530D5DE34801}" srcOrd="8" destOrd="0" presId="urn:microsoft.com/office/officeart/2005/8/layout/vProcess5"/>
    <dgm:cxn modelId="{BF74B6F1-79F3-4B96-A27D-3450F7C9A8CD}" type="presParOf" srcId="{88FF8BD4-E104-420E-97AF-856E7251D0F9}" destId="{E9F2522A-1766-4D39-9D9A-AC3437249C61}" srcOrd="9" destOrd="0" presId="urn:microsoft.com/office/officeart/2005/8/layout/vProcess5"/>
    <dgm:cxn modelId="{090761CA-715D-4C63-8031-FA5915A054F8}" type="presParOf" srcId="{88FF8BD4-E104-420E-97AF-856E7251D0F9}" destId="{8EB9FE56-FB52-4008-AA76-7FF3D0CF95DD}" srcOrd="10" destOrd="0" presId="urn:microsoft.com/office/officeart/2005/8/layout/vProcess5"/>
    <dgm:cxn modelId="{41ABF976-86FF-4D69-AC19-FF8388062FA2}" type="presParOf" srcId="{88FF8BD4-E104-420E-97AF-856E7251D0F9}" destId="{1724DDC3-76B3-45B5-8DC7-9EAE0F3C8C40}" srcOrd="11" destOrd="0" presId="urn:microsoft.com/office/officeart/2005/8/layout/vProcess5"/>
    <dgm:cxn modelId="{F3954F65-9ABD-4F51-8AE1-7C7972FB718B}" type="presParOf" srcId="{88FF8BD4-E104-420E-97AF-856E7251D0F9}" destId="{D31489FE-0C20-4D76-8EB6-7ED3FB001E63}" srcOrd="12" destOrd="0" presId="urn:microsoft.com/office/officeart/2005/8/layout/vProcess5"/>
    <dgm:cxn modelId="{A6438F52-BBC6-46B7-BC10-CC714CE3B10F}" type="presParOf" srcId="{88FF8BD4-E104-420E-97AF-856E7251D0F9}" destId="{E12F45B7-3180-4170-B8F2-ABDCEEC5D761}" srcOrd="13" destOrd="0" presId="urn:microsoft.com/office/officeart/2005/8/layout/vProcess5"/>
    <dgm:cxn modelId="{4ACAE78E-2A78-4B07-87E7-DAAD46035866}" type="presParOf" srcId="{88FF8BD4-E104-420E-97AF-856E7251D0F9}" destId="{15D0B8F8-00E5-498F-9AA8-877B432F579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5AFA8D-D3AA-5C4E-86B2-D669F3D428AC}" type="doc">
      <dgm:prSet loTypeId="urn:microsoft.com/office/officeart/2005/8/layout/list1" loCatId="" qsTypeId="urn:microsoft.com/office/officeart/2005/8/quickstyle/3d2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16EBF4F-89FE-0648-A97D-7102B8393192}">
      <dgm:prSet phldrT="[Text]" custT="1"/>
      <dgm:spPr/>
      <dgm:t>
        <a:bodyPr/>
        <a:lstStyle/>
        <a:p>
          <a:r>
            <a:rPr lang="en-US" sz="1800" dirty="0"/>
            <a:t>Incomplete</a:t>
          </a:r>
        </a:p>
      </dgm:t>
    </dgm:pt>
    <dgm:pt modelId="{B920D01D-B1B2-1D41-8C66-AD3D55235378}" type="parTrans" cxnId="{762CF987-AFE9-DD46-9897-753D196BDF5B}">
      <dgm:prSet/>
      <dgm:spPr/>
      <dgm:t>
        <a:bodyPr/>
        <a:lstStyle/>
        <a:p>
          <a:endParaRPr lang="en-US"/>
        </a:p>
      </dgm:t>
    </dgm:pt>
    <dgm:pt modelId="{C7EDDF04-866F-5844-996B-B38B5567386C}" type="sibTrans" cxnId="{762CF987-AFE9-DD46-9897-753D196BDF5B}">
      <dgm:prSet/>
      <dgm:spPr/>
      <dgm:t>
        <a:bodyPr/>
        <a:lstStyle/>
        <a:p>
          <a:endParaRPr lang="en-US"/>
        </a:p>
      </dgm:t>
    </dgm:pt>
    <dgm:pt modelId="{4F952988-8170-0548-93DA-4414946E8A69}">
      <dgm:prSet phldrT="[Text]"/>
      <dgm:spPr/>
      <dgm:t>
        <a:bodyPr/>
        <a:lstStyle/>
        <a:p>
          <a:r>
            <a:rPr lang="en-US" dirty="0"/>
            <a:t>Performed</a:t>
          </a:r>
        </a:p>
      </dgm:t>
    </dgm:pt>
    <dgm:pt modelId="{414FAE48-B788-9649-BC64-4740B210E6D2}" type="parTrans" cxnId="{3C100DFB-97A9-2943-85D1-4797896BA469}">
      <dgm:prSet/>
      <dgm:spPr/>
      <dgm:t>
        <a:bodyPr/>
        <a:lstStyle/>
        <a:p>
          <a:endParaRPr lang="en-US"/>
        </a:p>
      </dgm:t>
    </dgm:pt>
    <dgm:pt modelId="{66082B77-CBE9-0546-81F0-AC8D868CF862}" type="sibTrans" cxnId="{3C100DFB-97A9-2943-85D1-4797896BA469}">
      <dgm:prSet/>
      <dgm:spPr/>
      <dgm:t>
        <a:bodyPr/>
        <a:lstStyle/>
        <a:p>
          <a:endParaRPr lang="en-US"/>
        </a:p>
      </dgm:t>
    </dgm:pt>
    <dgm:pt modelId="{D683E5F2-3FFE-7541-AA33-89493DB4B182}">
      <dgm:prSet phldrT="[Text]"/>
      <dgm:spPr/>
      <dgm:t>
        <a:bodyPr/>
        <a:lstStyle/>
        <a:p>
          <a:r>
            <a:rPr lang="en-US" dirty="0"/>
            <a:t>Managed</a:t>
          </a:r>
        </a:p>
      </dgm:t>
    </dgm:pt>
    <dgm:pt modelId="{A9F2EEAF-AB76-8A49-AC3B-7EE22E6F3D7B}" type="parTrans" cxnId="{809CDF9A-9083-F84D-B86C-982682A8CA38}">
      <dgm:prSet/>
      <dgm:spPr/>
      <dgm:t>
        <a:bodyPr/>
        <a:lstStyle/>
        <a:p>
          <a:endParaRPr lang="en-US"/>
        </a:p>
      </dgm:t>
    </dgm:pt>
    <dgm:pt modelId="{19B420AF-B0DB-DF4F-AC5C-0AF1D6EDED91}" type="sibTrans" cxnId="{809CDF9A-9083-F84D-B86C-982682A8CA38}">
      <dgm:prSet/>
      <dgm:spPr/>
      <dgm:t>
        <a:bodyPr/>
        <a:lstStyle/>
        <a:p>
          <a:endParaRPr lang="en-US"/>
        </a:p>
      </dgm:t>
    </dgm:pt>
    <dgm:pt modelId="{C435F601-4B83-AC42-BE6B-D6DE93D41329}">
      <dgm:prSet phldrT="[Text]"/>
      <dgm:spPr/>
      <dgm:t>
        <a:bodyPr/>
        <a:lstStyle/>
        <a:p>
          <a:r>
            <a:rPr lang="en-US" dirty="0"/>
            <a:t>Defined</a:t>
          </a:r>
        </a:p>
      </dgm:t>
    </dgm:pt>
    <dgm:pt modelId="{BB9551DC-8464-594D-A254-9664AB660B58}" type="parTrans" cxnId="{0679EBA2-C016-6047-AE32-AC9C51DF7E1A}">
      <dgm:prSet/>
      <dgm:spPr/>
      <dgm:t>
        <a:bodyPr/>
        <a:lstStyle/>
        <a:p>
          <a:endParaRPr lang="en-US"/>
        </a:p>
      </dgm:t>
    </dgm:pt>
    <dgm:pt modelId="{164E720B-FC81-E644-9ABD-347D2F63555D}" type="sibTrans" cxnId="{0679EBA2-C016-6047-AE32-AC9C51DF7E1A}">
      <dgm:prSet/>
      <dgm:spPr/>
      <dgm:t>
        <a:bodyPr/>
        <a:lstStyle/>
        <a:p>
          <a:endParaRPr lang="en-US"/>
        </a:p>
      </dgm:t>
    </dgm:pt>
    <dgm:pt modelId="{CF102C62-A921-AC4C-BBA2-FFE840C83910}">
      <dgm:prSet phldrT="[Text]"/>
      <dgm:spPr/>
      <dgm:t>
        <a:bodyPr/>
        <a:lstStyle/>
        <a:p>
          <a:r>
            <a:rPr lang="en-US" dirty="0"/>
            <a:t>Quantitatively Managed</a:t>
          </a:r>
        </a:p>
      </dgm:t>
    </dgm:pt>
    <dgm:pt modelId="{0275CB69-4E9F-7543-A4E1-6CA30858D90F}" type="parTrans" cxnId="{ECA13500-F00E-A64A-B6D6-9228FDC3E84A}">
      <dgm:prSet/>
      <dgm:spPr/>
      <dgm:t>
        <a:bodyPr/>
        <a:lstStyle/>
        <a:p>
          <a:endParaRPr lang="en-US"/>
        </a:p>
      </dgm:t>
    </dgm:pt>
    <dgm:pt modelId="{F96FA414-7152-5649-9DFE-BC3362A5631E}" type="sibTrans" cxnId="{ECA13500-F00E-A64A-B6D6-9228FDC3E84A}">
      <dgm:prSet/>
      <dgm:spPr/>
      <dgm:t>
        <a:bodyPr/>
        <a:lstStyle/>
        <a:p>
          <a:endParaRPr lang="en-US"/>
        </a:p>
      </dgm:t>
    </dgm:pt>
    <dgm:pt modelId="{A816902F-A080-0C49-9E0D-B0743C883E64}">
      <dgm:prSet phldrT="[Text]"/>
      <dgm:spPr/>
      <dgm:t>
        <a:bodyPr/>
        <a:lstStyle/>
        <a:p>
          <a:r>
            <a:rPr lang="en-US" dirty="0"/>
            <a:t>Optimizing</a:t>
          </a:r>
        </a:p>
      </dgm:t>
    </dgm:pt>
    <dgm:pt modelId="{DE20C1F9-3CCF-7F42-9F7A-62F12971075C}" type="parTrans" cxnId="{34B82EFE-34C5-A749-9627-A0873B02FD2E}">
      <dgm:prSet/>
      <dgm:spPr/>
      <dgm:t>
        <a:bodyPr/>
        <a:lstStyle/>
        <a:p>
          <a:endParaRPr lang="en-US"/>
        </a:p>
      </dgm:t>
    </dgm:pt>
    <dgm:pt modelId="{5B24E417-C690-3A4A-A04F-91E4DF848E26}" type="sibTrans" cxnId="{34B82EFE-34C5-A749-9627-A0873B02FD2E}">
      <dgm:prSet/>
      <dgm:spPr/>
      <dgm:t>
        <a:bodyPr/>
        <a:lstStyle/>
        <a:p>
          <a:endParaRPr lang="en-US"/>
        </a:p>
      </dgm:t>
    </dgm:pt>
    <dgm:pt modelId="{A47BDDD9-476A-1642-8C54-7B31AEBAD760}" type="pres">
      <dgm:prSet presAssocID="{0F5AFA8D-D3AA-5C4E-86B2-D669F3D428AC}" presName="linear" presStyleCnt="0">
        <dgm:presLayoutVars>
          <dgm:dir/>
          <dgm:animLvl val="lvl"/>
          <dgm:resizeHandles val="exact"/>
        </dgm:presLayoutVars>
      </dgm:prSet>
      <dgm:spPr/>
    </dgm:pt>
    <dgm:pt modelId="{B8B32461-7732-774F-9869-F0EF11217E7B}" type="pres">
      <dgm:prSet presAssocID="{A16EBF4F-89FE-0648-A97D-7102B8393192}" presName="parentLin" presStyleCnt="0"/>
      <dgm:spPr/>
    </dgm:pt>
    <dgm:pt modelId="{A86A96A7-FD70-7D49-A4AC-032EC1DAB2F2}" type="pres">
      <dgm:prSet presAssocID="{A16EBF4F-89FE-0648-A97D-7102B8393192}" presName="parentLeftMargin" presStyleLbl="node1" presStyleIdx="0" presStyleCnt="6"/>
      <dgm:spPr/>
    </dgm:pt>
    <dgm:pt modelId="{52A57AB0-887C-7C4F-9844-1F4F97236E58}" type="pres">
      <dgm:prSet presAssocID="{A16EBF4F-89FE-0648-A97D-7102B839319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959AB73-A4F9-7745-BFA0-D7F055BD0A64}" type="pres">
      <dgm:prSet presAssocID="{A16EBF4F-89FE-0648-A97D-7102B8393192}" presName="negativeSpace" presStyleCnt="0"/>
      <dgm:spPr/>
    </dgm:pt>
    <dgm:pt modelId="{1B37818D-B949-2340-887F-79F5DE5CF5AC}" type="pres">
      <dgm:prSet presAssocID="{A16EBF4F-89FE-0648-A97D-7102B8393192}" presName="childText" presStyleLbl="conFgAcc1" presStyleIdx="0" presStyleCnt="6">
        <dgm:presLayoutVars>
          <dgm:bulletEnabled val="1"/>
        </dgm:presLayoutVars>
      </dgm:prSet>
      <dgm:spPr/>
    </dgm:pt>
    <dgm:pt modelId="{EEB4D1B6-3899-DB4A-81A8-3D90BBF9A673}" type="pres">
      <dgm:prSet presAssocID="{C7EDDF04-866F-5844-996B-B38B5567386C}" presName="spaceBetweenRectangles" presStyleCnt="0"/>
      <dgm:spPr/>
    </dgm:pt>
    <dgm:pt modelId="{15C1F443-5BE2-EA49-A801-7073538FE484}" type="pres">
      <dgm:prSet presAssocID="{4F952988-8170-0548-93DA-4414946E8A69}" presName="parentLin" presStyleCnt="0"/>
      <dgm:spPr/>
    </dgm:pt>
    <dgm:pt modelId="{5720908B-C4EF-8343-BB7E-9E93211CF23A}" type="pres">
      <dgm:prSet presAssocID="{4F952988-8170-0548-93DA-4414946E8A69}" presName="parentLeftMargin" presStyleLbl="node1" presStyleIdx="0" presStyleCnt="6"/>
      <dgm:spPr/>
    </dgm:pt>
    <dgm:pt modelId="{2CF8CDB9-DF4B-D44E-86CC-4DCD3C049581}" type="pres">
      <dgm:prSet presAssocID="{4F952988-8170-0548-93DA-4414946E8A6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EFA8CA7-04DF-E94F-82D4-2BBF63F41199}" type="pres">
      <dgm:prSet presAssocID="{4F952988-8170-0548-93DA-4414946E8A69}" presName="negativeSpace" presStyleCnt="0"/>
      <dgm:spPr/>
    </dgm:pt>
    <dgm:pt modelId="{417369C5-F861-1E40-A174-60CA61E24694}" type="pres">
      <dgm:prSet presAssocID="{4F952988-8170-0548-93DA-4414946E8A69}" presName="childText" presStyleLbl="conFgAcc1" presStyleIdx="1" presStyleCnt="6">
        <dgm:presLayoutVars>
          <dgm:bulletEnabled val="1"/>
        </dgm:presLayoutVars>
      </dgm:prSet>
      <dgm:spPr/>
    </dgm:pt>
    <dgm:pt modelId="{36770C7B-E272-2A48-AA4F-74D414F933D6}" type="pres">
      <dgm:prSet presAssocID="{66082B77-CBE9-0546-81F0-AC8D868CF862}" presName="spaceBetweenRectangles" presStyleCnt="0"/>
      <dgm:spPr/>
    </dgm:pt>
    <dgm:pt modelId="{C7B1E65B-EFB4-9048-9803-385511436C2C}" type="pres">
      <dgm:prSet presAssocID="{D683E5F2-3FFE-7541-AA33-89493DB4B182}" presName="parentLin" presStyleCnt="0"/>
      <dgm:spPr/>
    </dgm:pt>
    <dgm:pt modelId="{CA901CFC-A208-FE48-BFD1-7767F75A4F87}" type="pres">
      <dgm:prSet presAssocID="{D683E5F2-3FFE-7541-AA33-89493DB4B182}" presName="parentLeftMargin" presStyleLbl="node1" presStyleIdx="1" presStyleCnt="6"/>
      <dgm:spPr/>
    </dgm:pt>
    <dgm:pt modelId="{10FF2CE3-FC8A-2A41-BEC6-076CDC64F037}" type="pres">
      <dgm:prSet presAssocID="{D683E5F2-3FFE-7541-AA33-89493DB4B18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0B1FCBC-F410-3949-A9BE-00092659D748}" type="pres">
      <dgm:prSet presAssocID="{D683E5F2-3FFE-7541-AA33-89493DB4B182}" presName="negativeSpace" presStyleCnt="0"/>
      <dgm:spPr/>
    </dgm:pt>
    <dgm:pt modelId="{DAC7EEDC-F56A-C148-BD33-2D102327A276}" type="pres">
      <dgm:prSet presAssocID="{D683E5F2-3FFE-7541-AA33-89493DB4B182}" presName="childText" presStyleLbl="conFgAcc1" presStyleIdx="2" presStyleCnt="6">
        <dgm:presLayoutVars>
          <dgm:bulletEnabled val="1"/>
        </dgm:presLayoutVars>
      </dgm:prSet>
      <dgm:spPr/>
    </dgm:pt>
    <dgm:pt modelId="{4CC3E977-7DA1-E946-9B4A-84CD3F546287}" type="pres">
      <dgm:prSet presAssocID="{19B420AF-B0DB-DF4F-AC5C-0AF1D6EDED91}" presName="spaceBetweenRectangles" presStyleCnt="0"/>
      <dgm:spPr/>
    </dgm:pt>
    <dgm:pt modelId="{498BF26E-AB9E-AD4F-9888-B8AE28A3CFAA}" type="pres">
      <dgm:prSet presAssocID="{C435F601-4B83-AC42-BE6B-D6DE93D41329}" presName="parentLin" presStyleCnt="0"/>
      <dgm:spPr/>
    </dgm:pt>
    <dgm:pt modelId="{1AE07329-1A78-8545-B339-32E04C61721B}" type="pres">
      <dgm:prSet presAssocID="{C435F601-4B83-AC42-BE6B-D6DE93D41329}" presName="parentLeftMargin" presStyleLbl="node1" presStyleIdx="2" presStyleCnt="6"/>
      <dgm:spPr/>
    </dgm:pt>
    <dgm:pt modelId="{DA4B6E38-32F7-8646-9535-4220058746C3}" type="pres">
      <dgm:prSet presAssocID="{C435F601-4B83-AC42-BE6B-D6DE93D4132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19E0F27-5060-DA42-B407-83E62449DC67}" type="pres">
      <dgm:prSet presAssocID="{C435F601-4B83-AC42-BE6B-D6DE93D41329}" presName="negativeSpace" presStyleCnt="0"/>
      <dgm:spPr/>
    </dgm:pt>
    <dgm:pt modelId="{2F72BB91-0B89-9646-847E-7DC98F2E20E4}" type="pres">
      <dgm:prSet presAssocID="{C435F601-4B83-AC42-BE6B-D6DE93D41329}" presName="childText" presStyleLbl="conFgAcc1" presStyleIdx="3" presStyleCnt="6">
        <dgm:presLayoutVars>
          <dgm:bulletEnabled val="1"/>
        </dgm:presLayoutVars>
      </dgm:prSet>
      <dgm:spPr/>
    </dgm:pt>
    <dgm:pt modelId="{70FDE141-7C24-4247-93C0-2F6DA214A49E}" type="pres">
      <dgm:prSet presAssocID="{164E720B-FC81-E644-9ABD-347D2F63555D}" presName="spaceBetweenRectangles" presStyleCnt="0"/>
      <dgm:spPr/>
    </dgm:pt>
    <dgm:pt modelId="{8238A09E-D113-8348-AFE9-91221E21FDEA}" type="pres">
      <dgm:prSet presAssocID="{CF102C62-A921-AC4C-BBA2-FFE840C83910}" presName="parentLin" presStyleCnt="0"/>
      <dgm:spPr/>
    </dgm:pt>
    <dgm:pt modelId="{39A55B34-B7BD-1747-B8D8-B2285C275664}" type="pres">
      <dgm:prSet presAssocID="{CF102C62-A921-AC4C-BBA2-FFE840C83910}" presName="parentLeftMargin" presStyleLbl="node1" presStyleIdx="3" presStyleCnt="6"/>
      <dgm:spPr/>
    </dgm:pt>
    <dgm:pt modelId="{ADD39CDE-8E47-4A4A-90D7-FE6E54422A04}" type="pres">
      <dgm:prSet presAssocID="{CF102C62-A921-AC4C-BBA2-FFE840C8391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B444F8D-C6BB-9D45-97BD-BF3DFDAB2CCB}" type="pres">
      <dgm:prSet presAssocID="{CF102C62-A921-AC4C-BBA2-FFE840C83910}" presName="negativeSpace" presStyleCnt="0"/>
      <dgm:spPr/>
    </dgm:pt>
    <dgm:pt modelId="{62292079-1F9C-9244-934F-8C448170B786}" type="pres">
      <dgm:prSet presAssocID="{CF102C62-A921-AC4C-BBA2-FFE840C83910}" presName="childText" presStyleLbl="conFgAcc1" presStyleIdx="4" presStyleCnt="6">
        <dgm:presLayoutVars>
          <dgm:bulletEnabled val="1"/>
        </dgm:presLayoutVars>
      </dgm:prSet>
      <dgm:spPr/>
    </dgm:pt>
    <dgm:pt modelId="{B3379C39-7A51-794F-BE66-CE14999C7CB0}" type="pres">
      <dgm:prSet presAssocID="{F96FA414-7152-5649-9DFE-BC3362A5631E}" presName="spaceBetweenRectangles" presStyleCnt="0"/>
      <dgm:spPr/>
    </dgm:pt>
    <dgm:pt modelId="{956172CF-E93C-2A42-AC27-1471C7000C62}" type="pres">
      <dgm:prSet presAssocID="{A816902F-A080-0C49-9E0D-B0743C883E64}" presName="parentLin" presStyleCnt="0"/>
      <dgm:spPr/>
    </dgm:pt>
    <dgm:pt modelId="{CAEEA90A-E331-E642-999E-D7FE50797ADF}" type="pres">
      <dgm:prSet presAssocID="{A816902F-A080-0C49-9E0D-B0743C883E64}" presName="parentLeftMargin" presStyleLbl="node1" presStyleIdx="4" presStyleCnt="6"/>
      <dgm:spPr/>
    </dgm:pt>
    <dgm:pt modelId="{545FBC1F-97E9-F447-A452-64E2AA276691}" type="pres">
      <dgm:prSet presAssocID="{A816902F-A080-0C49-9E0D-B0743C883E6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0F3A8781-AC7C-5248-B90D-B29A3015FBDA}" type="pres">
      <dgm:prSet presAssocID="{A816902F-A080-0C49-9E0D-B0743C883E64}" presName="negativeSpace" presStyleCnt="0"/>
      <dgm:spPr/>
    </dgm:pt>
    <dgm:pt modelId="{F6B5C921-6BD9-2A40-BD55-3017DED02B10}" type="pres">
      <dgm:prSet presAssocID="{A816902F-A080-0C49-9E0D-B0743C883E6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ECA13500-F00E-A64A-B6D6-9228FDC3E84A}" srcId="{0F5AFA8D-D3AA-5C4E-86B2-D669F3D428AC}" destId="{CF102C62-A921-AC4C-BBA2-FFE840C83910}" srcOrd="4" destOrd="0" parTransId="{0275CB69-4E9F-7543-A4E1-6CA30858D90F}" sibTransId="{F96FA414-7152-5649-9DFE-BC3362A5631E}"/>
    <dgm:cxn modelId="{3AAC7E09-ABD3-D54F-92D4-1B09ED154E73}" type="presOf" srcId="{A816902F-A080-0C49-9E0D-B0743C883E64}" destId="{545FBC1F-97E9-F447-A452-64E2AA276691}" srcOrd="1" destOrd="0" presId="urn:microsoft.com/office/officeart/2005/8/layout/list1"/>
    <dgm:cxn modelId="{DE10750C-BDC7-9C47-B4EE-26CED21A97B7}" type="presOf" srcId="{A16EBF4F-89FE-0648-A97D-7102B8393192}" destId="{52A57AB0-887C-7C4F-9844-1F4F97236E58}" srcOrd="1" destOrd="0" presId="urn:microsoft.com/office/officeart/2005/8/layout/list1"/>
    <dgm:cxn modelId="{1805EC30-7A02-9E45-B69F-2BA6752DE8CF}" type="presOf" srcId="{0F5AFA8D-D3AA-5C4E-86B2-D669F3D428AC}" destId="{A47BDDD9-476A-1642-8C54-7B31AEBAD760}" srcOrd="0" destOrd="0" presId="urn:microsoft.com/office/officeart/2005/8/layout/list1"/>
    <dgm:cxn modelId="{FA8F2348-362C-DC43-BE55-687C746ABE4A}" type="presOf" srcId="{C435F601-4B83-AC42-BE6B-D6DE93D41329}" destId="{DA4B6E38-32F7-8646-9535-4220058746C3}" srcOrd="1" destOrd="0" presId="urn:microsoft.com/office/officeart/2005/8/layout/list1"/>
    <dgm:cxn modelId="{7D11ED53-5282-9A41-A155-D756F5BAC069}" type="presOf" srcId="{A16EBF4F-89FE-0648-A97D-7102B8393192}" destId="{A86A96A7-FD70-7D49-A4AC-032EC1DAB2F2}" srcOrd="0" destOrd="0" presId="urn:microsoft.com/office/officeart/2005/8/layout/list1"/>
    <dgm:cxn modelId="{FF879954-AAE7-534C-BDBA-B0A0A31739CA}" type="presOf" srcId="{4F952988-8170-0548-93DA-4414946E8A69}" destId="{2CF8CDB9-DF4B-D44E-86CC-4DCD3C049581}" srcOrd="1" destOrd="0" presId="urn:microsoft.com/office/officeart/2005/8/layout/list1"/>
    <dgm:cxn modelId="{1B9C887A-FE63-D948-9F96-FE46918A148D}" type="presOf" srcId="{D683E5F2-3FFE-7541-AA33-89493DB4B182}" destId="{CA901CFC-A208-FE48-BFD1-7767F75A4F87}" srcOrd="0" destOrd="0" presId="urn:microsoft.com/office/officeart/2005/8/layout/list1"/>
    <dgm:cxn modelId="{596C8784-F418-294B-80EA-A2C6F5688D9C}" type="presOf" srcId="{D683E5F2-3FFE-7541-AA33-89493DB4B182}" destId="{10FF2CE3-FC8A-2A41-BEC6-076CDC64F037}" srcOrd="1" destOrd="0" presId="urn:microsoft.com/office/officeart/2005/8/layout/list1"/>
    <dgm:cxn modelId="{762CF987-AFE9-DD46-9897-753D196BDF5B}" srcId="{0F5AFA8D-D3AA-5C4E-86B2-D669F3D428AC}" destId="{A16EBF4F-89FE-0648-A97D-7102B8393192}" srcOrd="0" destOrd="0" parTransId="{B920D01D-B1B2-1D41-8C66-AD3D55235378}" sibTransId="{C7EDDF04-866F-5844-996B-B38B5567386C}"/>
    <dgm:cxn modelId="{809CDF9A-9083-F84D-B86C-982682A8CA38}" srcId="{0F5AFA8D-D3AA-5C4E-86B2-D669F3D428AC}" destId="{D683E5F2-3FFE-7541-AA33-89493DB4B182}" srcOrd="2" destOrd="0" parTransId="{A9F2EEAF-AB76-8A49-AC3B-7EE22E6F3D7B}" sibTransId="{19B420AF-B0DB-DF4F-AC5C-0AF1D6EDED91}"/>
    <dgm:cxn modelId="{0679EBA2-C016-6047-AE32-AC9C51DF7E1A}" srcId="{0F5AFA8D-D3AA-5C4E-86B2-D669F3D428AC}" destId="{C435F601-4B83-AC42-BE6B-D6DE93D41329}" srcOrd="3" destOrd="0" parTransId="{BB9551DC-8464-594D-A254-9664AB660B58}" sibTransId="{164E720B-FC81-E644-9ABD-347D2F63555D}"/>
    <dgm:cxn modelId="{CADB0AC1-F13F-1447-AE17-356C14294401}" type="presOf" srcId="{CF102C62-A921-AC4C-BBA2-FFE840C83910}" destId="{39A55B34-B7BD-1747-B8D8-B2285C275664}" srcOrd="0" destOrd="0" presId="urn:microsoft.com/office/officeart/2005/8/layout/list1"/>
    <dgm:cxn modelId="{91288BC3-C0FF-6740-AE4D-E99CD61612C1}" type="presOf" srcId="{A816902F-A080-0C49-9E0D-B0743C883E64}" destId="{CAEEA90A-E331-E642-999E-D7FE50797ADF}" srcOrd="0" destOrd="0" presId="urn:microsoft.com/office/officeart/2005/8/layout/list1"/>
    <dgm:cxn modelId="{33350FD4-B0E9-BA4B-92FB-5BB1FADB5305}" type="presOf" srcId="{CF102C62-A921-AC4C-BBA2-FFE840C83910}" destId="{ADD39CDE-8E47-4A4A-90D7-FE6E54422A04}" srcOrd="1" destOrd="0" presId="urn:microsoft.com/office/officeart/2005/8/layout/list1"/>
    <dgm:cxn modelId="{E4181DF0-E293-4B48-9F14-8951F007B600}" type="presOf" srcId="{C435F601-4B83-AC42-BE6B-D6DE93D41329}" destId="{1AE07329-1A78-8545-B339-32E04C61721B}" srcOrd="0" destOrd="0" presId="urn:microsoft.com/office/officeart/2005/8/layout/list1"/>
    <dgm:cxn modelId="{9A85FBF6-3888-5645-8E25-3FA44021BA6C}" type="presOf" srcId="{4F952988-8170-0548-93DA-4414946E8A69}" destId="{5720908B-C4EF-8343-BB7E-9E93211CF23A}" srcOrd="0" destOrd="0" presId="urn:microsoft.com/office/officeart/2005/8/layout/list1"/>
    <dgm:cxn modelId="{3C100DFB-97A9-2943-85D1-4797896BA469}" srcId="{0F5AFA8D-D3AA-5C4E-86B2-D669F3D428AC}" destId="{4F952988-8170-0548-93DA-4414946E8A69}" srcOrd="1" destOrd="0" parTransId="{414FAE48-B788-9649-BC64-4740B210E6D2}" sibTransId="{66082B77-CBE9-0546-81F0-AC8D868CF862}"/>
    <dgm:cxn modelId="{34B82EFE-34C5-A749-9627-A0873B02FD2E}" srcId="{0F5AFA8D-D3AA-5C4E-86B2-D669F3D428AC}" destId="{A816902F-A080-0C49-9E0D-B0743C883E64}" srcOrd="5" destOrd="0" parTransId="{DE20C1F9-3CCF-7F42-9F7A-62F12971075C}" sibTransId="{5B24E417-C690-3A4A-A04F-91E4DF848E26}"/>
    <dgm:cxn modelId="{C437F33D-FD7F-8C41-9BCC-7301348D834A}" type="presParOf" srcId="{A47BDDD9-476A-1642-8C54-7B31AEBAD760}" destId="{B8B32461-7732-774F-9869-F0EF11217E7B}" srcOrd="0" destOrd="0" presId="urn:microsoft.com/office/officeart/2005/8/layout/list1"/>
    <dgm:cxn modelId="{C18206A5-947E-7B4A-9CD6-A729E5907CCF}" type="presParOf" srcId="{B8B32461-7732-774F-9869-F0EF11217E7B}" destId="{A86A96A7-FD70-7D49-A4AC-032EC1DAB2F2}" srcOrd="0" destOrd="0" presId="urn:microsoft.com/office/officeart/2005/8/layout/list1"/>
    <dgm:cxn modelId="{6DF78559-0914-4D4D-9C64-925EF9C28B6C}" type="presParOf" srcId="{B8B32461-7732-774F-9869-F0EF11217E7B}" destId="{52A57AB0-887C-7C4F-9844-1F4F97236E58}" srcOrd="1" destOrd="0" presId="urn:microsoft.com/office/officeart/2005/8/layout/list1"/>
    <dgm:cxn modelId="{6C114787-64EE-AB49-A8B8-0A4BDF3B1DDE}" type="presParOf" srcId="{A47BDDD9-476A-1642-8C54-7B31AEBAD760}" destId="{A959AB73-A4F9-7745-BFA0-D7F055BD0A64}" srcOrd="1" destOrd="0" presId="urn:microsoft.com/office/officeart/2005/8/layout/list1"/>
    <dgm:cxn modelId="{FB8B09A5-7A99-8A49-A019-29B9117B8DD1}" type="presParOf" srcId="{A47BDDD9-476A-1642-8C54-7B31AEBAD760}" destId="{1B37818D-B949-2340-887F-79F5DE5CF5AC}" srcOrd="2" destOrd="0" presId="urn:microsoft.com/office/officeart/2005/8/layout/list1"/>
    <dgm:cxn modelId="{2480BB6C-BF9A-F443-A2AC-7933FFE598CF}" type="presParOf" srcId="{A47BDDD9-476A-1642-8C54-7B31AEBAD760}" destId="{EEB4D1B6-3899-DB4A-81A8-3D90BBF9A673}" srcOrd="3" destOrd="0" presId="urn:microsoft.com/office/officeart/2005/8/layout/list1"/>
    <dgm:cxn modelId="{B361621C-9DAC-DD45-9E78-F3B0490012CB}" type="presParOf" srcId="{A47BDDD9-476A-1642-8C54-7B31AEBAD760}" destId="{15C1F443-5BE2-EA49-A801-7073538FE484}" srcOrd="4" destOrd="0" presId="urn:microsoft.com/office/officeart/2005/8/layout/list1"/>
    <dgm:cxn modelId="{E9CB49E9-44E3-9E46-8461-104AEEBE1FF1}" type="presParOf" srcId="{15C1F443-5BE2-EA49-A801-7073538FE484}" destId="{5720908B-C4EF-8343-BB7E-9E93211CF23A}" srcOrd="0" destOrd="0" presId="urn:microsoft.com/office/officeart/2005/8/layout/list1"/>
    <dgm:cxn modelId="{77ADBFAD-F15D-CC41-9AD8-7D7D0A79A26B}" type="presParOf" srcId="{15C1F443-5BE2-EA49-A801-7073538FE484}" destId="{2CF8CDB9-DF4B-D44E-86CC-4DCD3C049581}" srcOrd="1" destOrd="0" presId="urn:microsoft.com/office/officeart/2005/8/layout/list1"/>
    <dgm:cxn modelId="{B3A7F30B-3874-614F-B7BB-2430E5208A5A}" type="presParOf" srcId="{A47BDDD9-476A-1642-8C54-7B31AEBAD760}" destId="{0EFA8CA7-04DF-E94F-82D4-2BBF63F41199}" srcOrd="5" destOrd="0" presId="urn:microsoft.com/office/officeart/2005/8/layout/list1"/>
    <dgm:cxn modelId="{D9D9906E-A406-B041-B09C-827DBFA40A84}" type="presParOf" srcId="{A47BDDD9-476A-1642-8C54-7B31AEBAD760}" destId="{417369C5-F861-1E40-A174-60CA61E24694}" srcOrd="6" destOrd="0" presId="urn:microsoft.com/office/officeart/2005/8/layout/list1"/>
    <dgm:cxn modelId="{EE8D3BD7-A26B-D444-8388-F85F39FE3318}" type="presParOf" srcId="{A47BDDD9-476A-1642-8C54-7B31AEBAD760}" destId="{36770C7B-E272-2A48-AA4F-74D414F933D6}" srcOrd="7" destOrd="0" presId="urn:microsoft.com/office/officeart/2005/8/layout/list1"/>
    <dgm:cxn modelId="{70BDBE43-A880-D74A-84D5-453F1A8F5840}" type="presParOf" srcId="{A47BDDD9-476A-1642-8C54-7B31AEBAD760}" destId="{C7B1E65B-EFB4-9048-9803-385511436C2C}" srcOrd="8" destOrd="0" presId="urn:microsoft.com/office/officeart/2005/8/layout/list1"/>
    <dgm:cxn modelId="{B45C3134-3326-F24A-9F30-46862D9684E3}" type="presParOf" srcId="{C7B1E65B-EFB4-9048-9803-385511436C2C}" destId="{CA901CFC-A208-FE48-BFD1-7767F75A4F87}" srcOrd="0" destOrd="0" presId="urn:microsoft.com/office/officeart/2005/8/layout/list1"/>
    <dgm:cxn modelId="{785E4F44-E3F1-EA43-8EAE-937BD1AD0BC1}" type="presParOf" srcId="{C7B1E65B-EFB4-9048-9803-385511436C2C}" destId="{10FF2CE3-FC8A-2A41-BEC6-076CDC64F037}" srcOrd="1" destOrd="0" presId="urn:microsoft.com/office/officeart/2005/8/layout/list1"/>
    <dgm:cxn modelId="{5C9926B0-1753-3545-A13D-64DB4191AD49}" type="presParOf" srcId="{A47BDDD9-476A-1642-8C54-7B31AEBAD760}" destId="{A0B1FCBC-F410-3949-A9BE-00092659D748}" srcOrd="9" destOrd="0" presId="urn:microsoft.com/office/officeart/2005/8/layout/list1"/>
    <dgm:cxn modelId="{124E5086-5D9C-A645-86CC-80D437472EB8}" type="presParOf" srcId="{A47BDDD9-476A-1642-8C54-7B31AEBAD760}" destId="{DAC7EEDC-F56A-C148-BD33-2D102327A276}" srcOrd="10" destOrd="0" presId="urn:microsoft.com/office/officeart/2005/8/layout/list1"/>
    <dgm:cxn modelId="{6F1A2F17-2597-BA4C-9206-2C40170E14C9}" type="presParOf" srcId="{A47BDDD9-476A-1642-8C54-7B31AEBAD760}" destId="{4CC3E977-7DA1-E946-9B4A-84CD3F546287}" srcOrd="11" destOrd="0" presId="urn:microsoft.com/office/officeart/2005/8/layout/list1"/>
    <dgm:cxn modelId="{56299BE1-2A39-D24C-8103-708A825121E7}" type="presParOf" srcId="{A47BDDD9-476A-1642-8C54-7B31AEBAD760}" destId="{498BF26E-AB9E-AD4F-9888-B8AE28A3CFAA}" srcOrd="12" destOrd="0" presId="urn:microsoft.com/office/officeart/2005/8/layout/list1"/>
    <dgm:cxn modelId="{9760F15F-B672-ED48-BDA7-FBE61050D66E}" type="presParOf" srcId="{498BF26E-AB9E-AD4F-9888-B8AE28A3CFAA}" destId="{1AE07329-1A78-8545-B339-32E04C61721B}" srcOrd="0" destOrd="0" presId="urn:microsoft.com/office/officeart/2005/8/layout/list1"/>
    <dgm:cxn modelId="{A3411512-0E0D-534A-B128-1DABD1608C22}" type="presParOf" srcId="{498BF26E-AB9E-AD4F-9888-B8AE28A3CFAA}" destId="{DA4B6E38-32F7-8646-9535-4220058746C3}" srcOrd="1" destOrd="0" presId="urn:microsoft.com/office/officeart/2005/8/layout/list1"/>
    <dgm:cxn modelId="{58D7B2F7-0BCF-AA42-A360-A39361B2D4C7}" type="presParOf" srcId="{A47BDDD9-476A-1642-8C54-7B31AEBAD760}" destId="{D19E0F27-5060-DA42-B407-83E62449DC67}" srcOrd="13" destOrd="0" presId="urn:microsoft.com/office/officeart/2005/8/layout/list1"/>
    <dgm:cxn modelId="{3E01B42F-A21F-574D-B97D-3AED96E0E06B}" type="presParOf" srcId="{A47BDDD9-476A-1642-8C54-7B31AEBAD760}" destId="{2F72BB91-0B89-9646-847E-7DC98F2E20E4}" srcOrd="14" destOrd="0" presId="urn:microsoft.com/office/officeart/2005/8/layout/list1"/>
    <dgm:cxn modelId="{A50F1758-80E3-F64F-A3E3-3DB6AC94C866}" type="presParOf" srcId="{A47BDDD9-476A-1642-8C54-7B31AEBAD760}" destId="{70FDE141-7C24-4247-93C0-2F6DA214A49E}" srcOrd="15" destOrd="0" presId="urn:microsoft.com/office/officeart/2005/8/layout/list1"/>
    <dgm:cxn modelId="{D091A839-F910-CF44-9DA5-58BDF171D25A}" type="presParOf" srcId="{A47BDDD9-476A-1642-8C54-7B31AEBAD760}" destId="{8238A09E-D113-8348-AFE9-91221E21FDEA}" srcOrd="16" destOrd="0" presId="urn:microsoft.com/office/officeart/2005/8/layout/list1"/>
    <dgm:cxn modelId="{FE93318E-EF88-5944-BBB9-9872D208B0C7}" type="presParOf" srcId="{8238A09E-D113-8348-AFE9-91221E21FDEA}" destId="{39A55B34-B7BD-1747-B8D8-B2285C275664}" srcOrd="0" destOrd="0" presId="urn:microsoft.com/office/officeart/2005/8/layout/list1"/>
    <dgm:cxn modelId="{0A2A9FC6-E45B-7D47-9EBB-D6610B4ECD9C}" type="presParOf" srcId="{8238A09E-D113-8348-AFE9-91221E21FDEA}" destId="{ADD39CDE-8E47-4A4A-90D7-FE6E54422A04}" srcOrd="1" destOrd="0" presId="urn:microsoft.com/office/officeart/2005/8/layout/list1"/>
    <dgm:cxn modelId="{C2185AEA-1007-EF48-8FF5-89FA3833B083}" type="presParOf" srcId="{A47BDDD9-476A-1642-8C54-7B31AEBAD760}" destId="{0B444F8D-C6BB-9D45-97BD-BF3DFDAB2CCB}" srcOrd="17" destOrd="0" presId="urn:microsoft.com/office/officeart/2005/8/layout/list1"/>
    <dgm:cxn modelId="{C89BD247-E03D-B14A-81AA-F82EC9F4430D}" type="presParOf" srcId="{A47BDDD9-476A-1642-8C54-7B31AEBAD760}" destId="{62292079-1F9C-9244-934F-8C448170B786}" srcOrd="18" destOrd="0" presId="urn:microsoft.com/office/officeart/2005/8/layout/list1"/>
    <dgm:cxn modelId="{4E4D2DCD-7F9E-EB49-BE29-B4909BEB8F9F}" type="presParOf" srcId="{A47BDDD9-476A-1642-8C54-7B31AEBAD760}" destId="{B3379C39-7A51-794F-BE66-CE14999C7CB0}" srcOrd="19" destOrd="0" presId="urn:microsoft.com/office/officeart/2005/8/layout/list1"/>
    <dgm:cxn modelId="{B0B63311-5C6E-BC48-B55E-05B7BE2D2C81}" type="presParOf" srcId="{A47BDDD9-476A-1642-8C54-7B31AEBAD760}" destId="{956172CF-E93C-2A42-AC27-1471C7000C62}" srcOrd="20" destOrd="0" presId="urn:microsoft.com/office/officeart/2005/8/layout/list1"/>
    <dgm:cxn modelId="{42A88407-5869-774C-9397-DA52444B3794}" type="presParOf" srcId="{956172CF-E93C-2A42-AC27-1471C7000C62}" destId="{CAEEA90A-E331-E642-999E-D7FE50797ADF}" srcOrd="0" destOrd="0" presId="urn:microsoft.com/office/officeart/2005/8/layout/list1"/>
    <dgm:cxn modelId="{C1A90ABB-BBFB-A541-9A2C-75E26AC0524E}" type="presParOf" srcId="{956172CF-E93C-2A42-AC27-1471C7000C62}" destId="{545FBC1F-97E9-F447-A452-64E2AA276691}" srcOrd="1" destOrd="0" presId="urn:microsoft.com/office/officeart/2005/8/layout/list1"/>
    <dgm:cxn modelId="{B551489F-1030-C94D-B5B7-9AF2E941AD51}" type="presParOf" srcId="{A47BDDD9-476A-1642-8C54-7B31AEBAD760}" destId="{0F3A8781-AC7C-5248-B90D-B29A3015FBDA}" srcOrd="21" destOrd="0" presId="urn:microsoft.com/office/officeart/2005/8/layout/list1"/>
    <dgm:cxn modelId="{A937D053-ED26-4D45-818B-B0413DA5702E}" type="presParOf" srcId="{A47BDDD9-476A-1642-8C54-7B31AEBAD760}" destId="{F6B5C921-6BD9-2A40-BD55-3017DED02B1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63FEE8-02E6-4083-9FB9-5A6E05346088}" type="doc">
      <dgm:prSet loTypeId="urn:microsoft.com/office/officeart/2005/8/layout/vProcess5" loCatId="process" qsTypeId="urn:microsoft.com/office/officeart/2005/8/quickstyle/3d2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209B121-C366-4310-BBF0-EFEE635206F8}">
      <dgm:prSet phldrT="[Text]"/>
      <dgm:spPr/>
      <dgm:t>
        <a:bodyPr/>
        <a:lstStyle/>
        <a:p>
          <a:r>
            <a:rPr lang="en-US" b="1" dirty="0"/>
            <a:t>Initial</a:t>
          </a:r>
        </a:p>
      </dgm:t>
    </dgm:pt>
    <dgm:pt modelId="{D0909D6A-8950-40E3-B180-E15673D2E6DB}" type="parTrans" cxnId="{6CF8D21F-B8F9-4299-ADFD-AD2953349F0C}">
      <dgm:prSet/>
      <dgm:spPr/>
      <dgm:t>
        <a:bodyPr/>
        <a:lstStyle/>
        <a:p>
          <a:endParaRPr lang="en-US"/>
        </a:p>
      </dgm:t>
    </dgm:pt>
    <dgm:pt modelId="{50801EAD-52F8-40BE-8497-2E102E2B96AC}" type="sibTrans" cxnId="{6CF8D21F-B8F9-4299-ADFD-AD2953349F0C}">
      <dgm:prSet/>
      <dgm:spPr/>
      <dgm:t>
        <a:bodyPr/>
        <a:lstStyle/>
        <a:p>
          <a:endParaRPr lang="en-US"/>
        </a:p>
      </dgm:t>
    </dgm:pt>
    <dgm:pt modelId="{AE97FC7E-0AE2-4D57-A8B9-35E5215E8B5B}">
      <dgm:prSet phldrT="[Text]"/>
      <dgm:spPr/>
      <dgm:t>
        <a:bodyPr/>
        <a:lstStyle/>
        <a:p>
          <a:r>
            <a:rPr lang="en-US" b="1" dirty="0"/>
            <a:t>Managed</a:t>
          </a:r>
        </a:p>
      </dgm:t>
    </dgm:pt>
    <dgm:pt modelId="{90E57540-FDDA-41F2-BE22-CF7CD62C2E13}" type="parTrans" cxnId="{7852950C-605B-4F25-AE23-A61CAD1E05B5}">
      <dgm:prSet/>
      <dgm:spPr/>
      <dgm:t>
        <a:bodyPr/>
        <a:lstStyle/>
        <a:p>
          <a:endParaRPr lang="en-US"/>
        </a:p>
      </dgm:t>
    </dgm:pt>
    <dgm:pt modelId="{2DD05343-8945-44C6-B4C6-F67312779DCC}" type="sibTrans" cxnId="{7852950C-605B-4F25-AE23-A61CAD1E05B5}">
      <dgm:prSet/>
      <dgm:spPr/>
      <dgm:t>
        <a:bodyPr/>
        <a:lstStyle/>
        <a:p>
          <a:endParaRPr lang="en-US"/>
        </a:p>
      </dgm:t>
    </dgm:pt>
    <dgm:pt modelId="{AC9C21FB-D38F-4345-9470-97F097B7AB7D}">
      <dgm:prSet phldrT="[Text]"/>
      <dgm:spPr/>
      <dgm:t>
        <a:bodyPr/>
        <a:lstStyle/>
        <a:p>
          <a:r>
            <a:rPr lang="en-US" b="1" dirty="0"/>
            <a:t>Defined</a:t>
          </a:r>
        </a:p>
      </dgm:t>
    </dgm:pt>
    <dgm:pt modelId="{7E56E5B4-033F-4604-88CC-0E15C2DF03C3}" type="parTrans" cxnId="{49DDEBF0-B8D8-4276-B826-44DCD8D774BB}">
      <dgm:prSet/>
      <dgm:spPr/>
      <dgm:t>
        <a:bodyPr/>
        <a:lstStyle/>
        <a:p>
          <a:endParaRPr lang="en-US"/>
        </a:p>
      </dgm:t>
    </dgm:pt>
    <dgm:pt modelId="{182E8AB9-9DB0-405D-AB2B-5AA0A26B114F}" type="sibTrans" cxnId="{49DDEBF0-B8D8-4276-B826-44DCD8D774BB}">
      <dgm:prSet/>
      <dgm:spPr/>
      <dgm:t>
        <a:bodyPr/>
        <a:lstStyle/>
        <a:p>
          <a:endParaRPr lang="en-US"/>
        </a:p>
      </dgm:t>
    </dgm:pt>
    <dgm:pt modelId="{955D99A3-54F5-4BB0-BEEF-FAC9361D0A1C}">
      <dgm:prSet phldrT="[Text]"/>
      <dgm:spPr/>
      <dgm:t>
        <a:bodyPr/>
        <a:lstStyle/>
        <a:p>
          <a:r>
            <a:rPr lang="en-US" sz="1900" b="1" u="none" dirty="0"/>
            <a:t>Optimizing</a:t>
          </a:r>
        </a:p>
      </dgm:t>
    </dgm:pt>
    <dgm:pt modelId="{F8C88978-3953-45D7-AA40-C2726A03C927}" type="parTrans" cxnId="{19F78783-3970-4210-9E0C-7D402B3A6C4B}">
      <dgm:prSet/>
      <dgm:spPr/>
      <dgm:t>
        <a:bodyPr/>
        <a:lstStyle/>
        <a:p>
          <a:endParaRPr lang="en-US"/>
        </a:p>
      </dgm:t>
    </dgm:pt>
    <dgm:pt modelId="{B77C995B-E829-400B-8B25-C6419155D621}" type="sibTrans" cxnId="{19F78783-3970-4210-9E0C-7D402B3A6C4B}">
      <dgm:prSet/>
      <dgm:spPr/>
      <dgm:t>
        <a:bodyPr/>
        <a:lstStyle/>
        <a:p>
          <a:endParaRPr lang="en-US"/>
        </a:p>
      </dgm:t>
    </dgm:pt>
    <dgm:pt modelId="{54D75018-B9F8-419A-9EFE-FEF9000082A6}">
      <dgm:prSet phldrT="[Text]"/>
      <dgm:spPr/>
      <dgm:t>
        <a:bodyPr/>
        <a:lstStyle/>
        <a:p>
          <a:r>
            <a:rPr lang="en-US" b="1" u="none" dirty="0"/>
            <a:t>Quantitatively managed</a:t>
          </a:r>
        </a:p>
      </dgm:t>
    </dgm:pt>
    <dgm:pt modelId="{EAE79580-A087-4A92-8C2C-43DCAA46A0D1}" type="parTrans" cxnId="{2D0038C2-E7B8-44CD-BB73-168E0AF0C8EC}">
      <dgm:prSet/>
      <dgm:spPr/>
      <dgm:t>
        <a:bodyPr/>
        <a:lstStyle/>
        <a:p>
          <a:endParaRPr lang="en-US"/>
        </a:p>
      </dgm:t>
    </dgm:pt>
    <dgm:pt modelId="{78292D5F-8D67-42AB-8F8C-7BD23AC686C9}" type="sibTrans" cxnId="{2D0038C2-E7B8-44CD-BB73-168E0AF0C8EC}">
      <dgm:prSet/>
      <dgm:spPr/>
      <dgm:t>
        <a:bodyPr/>
        <a:lstStyle/>
        <a:p>
          <a:endParaRPr lang="en-US"/>
        </a:p>
      </dgm:t>
    </dgm:pt>
    <dgm:pt modelId="{5C674970-179D-4B37-99E3-C512ACD52CF8}" type="pres">
      <dgm:prSet presAssocID="{7963FEE8-02E6-4083-9FB9-5A6E05346088}" presName="outerComposite" presStyleCnt="0">
        <dgm:presLayoutVars>
          <dgm:chMax val="5"/>
          <dgm:dir/>
          <dgm:resizeHandles val="exact"/>
        </dgm:presLayoutVars>
      </dgm:prSet>
      <dgm:spPr/>
    </dgm:pt>
    <dgm:pt modelId="{41DB8358-509F-4FF0-936F-D6ABE3D5466B}" type="pres">
      <dgm:prSet presAssocID="{7963FEE8-02E6-4083-9FB9-5A6E05346088}" presName="dummyMaxCanvas" presStyleCnt="0">
        <dgm:presLayoutVars/>
      </dgm:prSet>
      <dgm:spPr/>
    </dgm:pt>
    <dgm:pt modelId="{C474F58E-72A5-4A83-ABA6-AFEF9DA3E96A}" type="pres">
      <dgm:prSet presAssocID="{7963FEE8-02E6-4083-9FB9-5A6E05346088}" presName="FiveNodes_1" presStyleLbl="node1" presStyleIdx="0" presStyleCnt="5">
        <dgm:presLayoutVars>
          <dgm:bulletEnabled val="1"/>
        </dgm:presLayoutVars>
      </dgm:prSet>
      <dgm:spPr/>
    </dgm:pt>
    <dgm:pt modelId="{0B6F950D-79BA-4452-B704-EC1A1B059F19}" type="pres">
      <dgm:prSet presAssocID="{7963FEE8-02E6-4083-9FB9-5A6E05346088}" presName="FiveNodes_2" presStyleLbl="node1" presStyleIdx="1" presStyleCnt="5">
        <dgm:presLayoutVars>
          <dgm:bulletEnabled val="1"/>
        </dgm:presLayoutVars>
      </dgm:prSet>
      <dgm:spPr/>
    </dgm:pt>
    <dgm:pt modelId="{DA64D5FE-3F4E-4A12-ACB8-63CBDA808374}" type="pres">
      <dgm:prSet presAssocID="{7963FEE8-02E6-4083-9FB9-5A6E05346088}" presName="FiveNodes_3" presStyleLbl="node1" presStyleIdx="2" presStyleCnt="5">
        <dgm:presLayoutVars>
          <dgm:bulletEnabled val="1"/>
        </dgm:presLayoutVars>
      </dgm:prSet>
      <dgm:spPr/>
    </dgm:pt>
    <dgm:pt modelId="{438E7E5C-4BDC-41D5-94D9-2FC3894DA0FD}" type="pres">
      <dgm:prSet presAssocID="{7963FEE8-02E6-4083-9FB9-5A6E05346088}" presName="FiveNodes_4" presStyleLbl="node1" presStyleIdx="3" presStyleCnt="5">
        <dgm:presLayoutVars>
          <dgm:bulletEnabled val="1"/>
        </dgm:presLayoutVars>
      </dgm:prSet>
      <dgm:spPr/>
    </dgm:pt>
    <dgm:pt modelId="{B58FDCE0-4070-4DC6-9AC0-595913E38FB5}" type="pres">
      <dgm:prSet presAssocID="{7963FEE8-02E6-4083-9FB9-5A6E05346088}" presName="FiveNodes_5" presStyleLbl="node1" presStyleIdx="4" presStyleCnt="5" custScaleX="104425">
        <dgm:presLayoutVars>
          <dgm:bulletEnabled val="1"/>
        </dgm:presLayoutVars>
      </dgm:prSet>
      <dgm:spPr/>
    </dgm:pt>
    <dgm:pt modelId="{34C2B562-FA2D-4359-9AF5-1070485998F0}" type="pres">
      <dgm:prSet presAssocID="{7963FEE8-02E6-4083-9FB9-5A6E05346088}" presName="FiveConn_1-2" presStyleLbl="fgAccFollowNode1" presStyleIdx="0" presStyleCnt="4">
        <dgm:presLayoutVars>
          <dgm:bulletEnabled val="1"/>
        </dgm:presLayoutVars>
      </dgm:prSet>
      <dgm:spPr/>
    </dgm:pt>
    <dgm:pt modelId="{471FDB64-B511-47C1-8062-8C7F0305B934}" type="pres">
      <dgm:prSet presAssocID="{7963FEE8-02E6-4083-9FB9-5A6E05346088}" presName="FiveConn_2-3" presStyleLbl="fgAccFollowNode1" presStyleIdx="1" presStyleCnt="4">
        <dgm:presLayoutVars>
          <dgm:bulletEnabled val="1"/>
        </dgm:presLayoutVars>
      </dgm:prSet>
      <dgm:spPr/>
    </dgm:pt>
    <dgm:pt modelId="{016A53DE-BC44-431D-9B9A-DE6CE18184D8}" type="pres">
      <dgm:prSet presAssocID="{7963FEE8-02E6-4083-9FB9-5A6E05346088}" presName="FiveConn_3-4" presStyleLbl="fgAccFollowNode1" presStyleIdx="2" presStyleCnt="4">
        <dgm:presLayoutVars>
          <dgm:bulletEnabled val="1"/>
        </dgm:presLayoutVars>
      </dgm:prSet>
      <dgm:spPr/>
    </dgm:pt>
    <dgm:pt modelId="{AF1A729B-020D-4AE8-8D72-F919C39BF41E}" type="pres">
      <dgm:prSet presAssocID="{7963FEE8-02E6-4083-9FB9-5A6E05346088}" presName="FiveConn_4-5" presStyleLbl="fgAccFollowNode1" presStyleIdx="3" presStyleCnt="4">
        <dgm:presLayoutVars>
          <dgm:bulletEnabled val="1"/>
        </dgm:presLayoutVars>
      </dgm:prSet>
      <dgm:spPr/>
    </dgm:pt>
    <dgm:pt modelId="{3BDDB8EA-FB5F-49A5-8616-55A89C5A7DF6}" type="pres">
      <dgm:prSet presAssocID="{7963FEE8-02E6-4083-9FB9-5A6E05346088}" presName="FiveNodes_1_text" presStyleLbl="node1" presStyleIdx="4" presStyleCnt="5">
        <dgm:presLayoutVars>
          <dgm:bulletEnabled val="1"/>
        </dgm:presLayoutVars>
      </dgm:prSet>
      <dgm:spPr/>
    </dgm:pt>
    <dgm:pt modelId="{45A45236-DCE9-4429-B82C-D5A68575E763}" type="pres">
      <dgm:prSet presAssocID="{7963FEE8-02E6-4083-9FB9-5A6E05346088}" presName="FiveNodes_2_text" presStyleLbl="node1" presStyleIdx="4" presStyleCnt="5">
        <dgm:presLayoutVars>
          <dgm:bulletEnabled val="1"/>
        </dgm:presLayoutVars>
      </dgm:prSet>
      <dgm:spPr/>
    </dgm:pt>
    <dgm:pt modelId="{87E6D4EF-37D8-4889-8B2E-C8FA560E7D17}" type="pres">
      <dgm:prSet presAssocID="{7963FEE8-02E6-4083-9FB9-5A6E05346088}" presName="FiveNodes_3_text" presStyleLbl="node1" presStyleIdx="4" presStyleCnt="5">
        <dgm:presLayoutVars>
          <dgm:bulletEnabled val="1"/>
        </dgm:presLayoutVars>
      </dgm:prSet>
      <dgm:spPr/>
    </dgm:pt>
    <dgm:pt modelId="{408E595F-2D69-478B-8E02-A517309C7DEE}" type="pres">
      <dgm:prSet presAssocID="{7963FEE8-02E6-4083-9FB9-5A6E05346088}" presName="FiveNodes_4_text" presStyleLbl="node1" presStyleIdx="4" presStyleCnt="5">
        <dgm:presLayoutVars>
          <dgm:bulletEnabled val="1"/>
        </dgm:presLayoutVars>
      </dgm:prSet>
      <dgm:spPr/>
    </dgm:pt>
    <dgm:pt modelId="{335D15E5-DA21-4D65-B827-BD85A5BB2DCD}" type="pres">
      <dgm:prSet presAssocID="{7963FEE8-02E6-4083-9FB9-5A6E0534608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852950C-605B-4F25-AE23-A61CAD1E05B5}" srcId="{7963FEE8-02E6-4083-9FB9-5A6E05346088}" destId="{AE97FC7E-0AE2-4D57-A8B9-35E5215E8B5B}" srcOrd="1" destOrd="0" parTransId="{90E57540-FDDA-41F2-BE22-CF7CD62C2E13}" sibTransId="{2DD05343-8945-44C6-B4C6-F67312779DCC}"/>
    <dgm:cxn modelId="{D190BE1E-EA75-6249-A481-070308BB0396}" type="presOf" srcId="{AE97FC7E-0AE2-4D57-A8B9-35E5215E8B5B}" destId="{45A45236-DCE9-4429-B82C-D5A68575E763}" srcOrd="1" destOrd="0" presId="urn:microsoft.com/office/officeart/2005/8/layout/vProcess5"/>
    <dgm:cxn modelId="{6CF8D21F-B8F9-4299-ADFD-AD2953349F0C}" srcId="{7963FEE8-02E6-4083-9FB9-5A6E05346088}" destId="{5209B121-C366-4310-BBF0-EFEE635206F8}" srcOrd="0" destOrd="0" parTransId="{D0909D6A-8950-40E3-B180-E15673D2E6DB}" sibTransId="{50801EAD-52F8-40BE-8497-2E102E2B96AC}"/>
    <dgm:cxn modelId="{A507002D-4D7B-0C4A-A33A-7533546DEA81}" type="presOf" srcId="{AC9C21FB-D38F-4345-9470-97F097B7AB7D}" destId="{87E6D4EF-37D8-4889-8B2E-C8FA560E7D17}" srcOrd="1" destOrd="0" presId="urn:microsoft.com/office/officeart/2005/8/layout/vProcess5"/>
    <dgm:cxn modelId="{D35F0E31-69CC-E74E-88C2-43F2EBEF5ACE}" type="presOf" srcId="{AE97FC7E-0AE2-4D57-A8B9-35E5215E8B5B}" destId="{0B6F950D-79BA-4452-B704-EC1A1B059F19}" srcOrd="0" destOrd="0" presId="urn:microsoft.com/office/officeart/2005/8/layout/vProcess5"/>
    <dgm:cxn modelId="{0720F443-B663-ED4B-82BC-6923B57520BF}" type="presOf" srcId="{955D99A3-54F5-4BB0-BEEF-FAC9361D0A1C}" destId="{B58FDCE0-4070-4DC6-9AC0-595913E38FB5}" srcOrd="0" destOrd="0" presId="urn:microsoft.com/office/officeart/2005/8/layout/vProcess5"/>
    <dgm:cxn modelId="{BA9F3F4B-DFAA-3443-A033-4542EC96C4FA}" type="presOf" srcId="{2DD05343-8945-44C6-B4C6-F67312779DCC}" destId="{471FDB64-B511-47C1-8062-8C7F0305B934}" srcOrd="0" destOrd="0" presId="urn:microsoft.com/office/officeart/2005/8/layout/vProcess5"/>
    <dgm:cxn modelId="{B6791663-E4D7-DD45-9E1F-34FA9D8EBBF2}" type="presOf" srcId="{AC9C21FB-D38F-4345-9470-97F097B7AB7D}" destId="{DA64D5FE-3F4E-4A12-ACB8-63CBDA808374}" srcOrd="0" destOrd="0" presId="urn:microsoft.com/office/officeart/2005/8/layout/vProcess5"/>
    <dgm:cxn modelId="{B4FA2766-2247-D54E-B3CF-33D101A05D74}" type="presOf" srcId="{50801EAD-52F8-40BE-8497-2E102E2B96AC}" destId="{34C2B562-FA2D-4359-9AF5-1070485998F0}" srcOrd="0" destOrd="0" presId="urn:microsoft.com/office/officeart/2005/8/layout/vProcess5"/>
    <dgm:cxn modelId="{3BEB6F6F-037D-6D43-8A20-0B1390259387}" type="presOf" srcId="{54D75018-B9F8-419A-9EFE-FEF9000082A6}" destId="{408E595F-2D69-478B-8E02-A517309C7DEE}" srcOrd="1" destOrd="0" presId="urn:microsoft.com/office/officeart/2005/8/layout/vProcess5"/>
    <dgm:cxn modelId="{85395074-9EA7-424D-81DC-653E5827095C}" type="presOf" srcId="{78292D5F-8D67-42AB-8F8C-7BD23AC686C9}" destId="{AF1A729B-020D-4AE8-8D72-F919C39BF41E}" srcOrd="0" destOrd="0" presId="urn:microsoft.com/office/officeart/2005/8/layout/vProcess5"/>
    <dgm:cxn modelId="{19F78783-3970-4210-9E0C-7D402B3A6C4B}" srcId="{7963FEE8-02E6-4083-9FB9-5A6E05346088}" destId="{955D99A3-54F5-4BB0-BEEF-FAC9361D0A1C}" srcOrd="4" destOrd="0" parTransId="{F8C88978-3953-45D7-AA40-C2726A03C927}" sibTransId="{B77C995B-E829-400B-8B25-C6419155D621}"/>
    <dgm:cxn modelId="{6D338D9D-750A-844E-AA53-B58493481BDE}" type="presOf" srcId="{955D99A3-54F5-4BB0-BEEF-FAC9361D0A1C}" destId="{335D15E5-DA21-4D65-B827-BD85A5BB2DCD}" srcOrd="1" destOrd="0" presId="urn:microsoft.com/office/officeart/2005/8/layout/vProcess5"/>
    <dgm:cxn modelId="{9076D9AB-DF0D-C341-997E-5638AEEC38D9}" type="presOf" srcId="{54D75018-B9F8-419A-9EFE-FEF9000082A6}" destId="{438E7E5C-4BDC-41D5-94D9-2FC3894DA0FD}" srcOrd="0" destOrd="0" presId="urn:microsoft.com/office/officeart/2005/8/layout/vProcess5"/>
    <dgm:cxn modelId="{2D0038C2-E7B8-44CD-BB73-168E0AF0C8EC}" srcId="{7963FEE8-02E6-4083-9FB9-5A6E05346088}" destId="{54D75018-B9F8-419A-9EFE-FEF9000082A6}" srcOrd="3" destOrd="0" parTransId="{EAE79580-A087-4A92-8C2C-43DCAA46A0D1}" sibTransId="{78292D5F-8D67-42AB-8F8C-7BD23AC686C9}"/>
    <dgm:cxn modelId="{B3B51AC8-10EA-DE49-81D4-C1FB707E92C2}" type="presOf" srcId="{182E8AB9-9DB0-405D-AB2B-5AA0A26B114F}" destId="{016A53DE-BC44-431D-9B9A-DE6CE18184D8}" srcOrd="0" destOrd="0" presId="urn:microsoft.com/office/officeart/2005/8/layout/vProcess5"/>
    <dgm:cxn modelId="{3AD08ECC-E978-5949-A16D-39FB013E6F6B}" type="presOf" srcId="{7963FEE8-02E6-4083-9FB9-5A6E05346088}" destId="{5C674970-179D-4B37-99E3-C512ACD52CF8}" srcOrd="0" destOrd="0" presId="urn:microsoft.com/office/officeart/2005/8/layout/vProcess5"/>
    <dgm:cxn modelId="{5AA7F6D2-972D-784E-B887-E8C117B9D71A}" type="presOf" srcId="{5209B121-C366-4310-BBF0-EFEE635206F8}" destId="{3BDDB8EA-FB5F-49A5-8616-55A89C5A7DF6}" srcOrd="1" destOrd="0" presId="urn:microsoft.com/office/officeart/2005/8/layout/vProcess5"/>
    <dgm:cxn modelId="{C1D1CDE4-FA8F-214C-8A2D-F026F41EA7C0}" type="presOf" srcId="{5209B121-C366-4310-BBF0-EFEE635206F8}" destId="{C474F58E-72A5-4A83-ABA6-AFEF9DA3E96A}" srcOrd="0" destOrd="0" presId="urn:microsoft.com/office/officeart/2005/8/layout/vProcess5"/>
    <dgm:cxn modelId="{49DDEBF0-B8D8-4276-B826-44DCD8D774BB}" srcId="{7963FEE8-02E6-4083-9FB9-5A6E05346088}" destId="{AC9C21FB-D38F-4345-9470-97F097B7AB7D}" srcOrd="2" destOrd="0" parTransId="{7E56E5B4-033F-4604-88CC-0E15C2DF03C3}" sibTransId="{182E8AB9-9DB0-405D-AB2B-5AA0A26B114F}"/>
    <dgm:cxn modelId="{B79E2F4F-31BB-624C-A4E8-49136C7A4C46}" type="presParOf" srcId="{5C674970-179D-4B37-99E3-C512ACD52CF8}" destId="{41DB8358-509F-4FF0-936F-D6ABE3D5466B}" srcOrd="0" destOrd="0" presId="urn:microsoft.com/office/officeart/2005/8/layout/vProcess5"/>
    <dgm:cxn modelId="{11115FF2-F5C3-F34D-B921-42007108B94F}" type="presParOf" srcId="{5C674970-179D-4B37-99E3-C512ACD52CF8}" destId="{C474F58E-72A5-4A83-ABA6-AFEF9DA3E96A}" srcOrd="1" destOrd="0" presId="urn:microsoft.com/office/officeart/2005/8/layout/vProcess5"/>
    <dgm:cxn modelId="{DF9B2AA3-973B-C74A-8369-309EC378F820}" type="presParOf" srcId="{5C674970-179D-4B37-99E3-C512ACD52CF8}" destId="{0B6F950D-79BA-4452-B704-EC1A1B059F19}" srcOrd="2" destOrd="0" presId="urn:microsoft.com/office/officeart/2005/8/layout/vProcess5"/>
    <dgm:cxn modelId="{95D3BC08-F326-D043-9E4E-F2A0A4E718DD}" type="presParOf" srcId="{5C674970-179D-4B37-99E3-C512ACD52CF8}" destId="{DA64D5FE-3F4E-4A12-ACB8-63CBDA808374}" srcOrd="3" destOrd="0" presId="urn:microsoft.com/office/officeart/2005/8/layout/vProcess5"/>
    <dgm:cxn modelId="{6707B28E-571A-AC4D-9C27-6519FFD2A391}" type="presParOf" srcId="{5C674970-179D-4B37-99E3-C512ACD52CF8}" destId="{438E7E5C-4BDC-41D5-94D9-2FC3894DA0FD}" srcOrd="4" destOrd="0" presId="urn:microsoft.com/office/officeart/2005/8/layout/vProcess5"/>
    <dgm:cxn modelId="{6DE8441D-F241-B74C-A11E-5A314ED047D0}" type="presParOf" srcId="{5C674970-179D-4B37-99E3-C512ACD52CF8}" destId="{B58FDCE0-4070-4DC6-9AC0-595913E38FB5}" srcOrd="5" destOrd="0" presId="urn:microsoft.com/office/officeart/2005/8/layout/vProcess5"/>
    <dgm:cxn modelId="{90542225-45A8-2344-B098-765124DDE9E7}" type="presParOf" srcId="{5C674970-179D-4B37-99E3-C512ACD52CF8}" destId="{34C2B562-FA2D-4359-9AF5-1070485998F0}" srcOrd="6" destOrd="0" presId="urn:microsoft.com/office/officeart/2005/8/layout/vProcess5"/>
    <dgm:cxn modelId="{2ABBED2D-36D4-4E47-A33E-F4EE5D5276DD}" type="presParOf" srcId="{5C674970-179D-4B37-99E3-C512ACD52CF8}" destId="{471FDB64-B511-47C1-8062-8C7F0305B934}" srcOrd="7" destOrd="0" presId="urn:microsoft.com/office/officeart/2005/8/layout/vProcess5"/>
    <dgm:cxn modelId="{3382D831-6F0C-6542-B62C-E6A4048680A9}" type="presParOf" srcId="{5C674970-179D-4B37-99E3-C512ACD52CF8}" destId="{016A53DE-BC44-431D-9B9A-DE6CE18184D8}" srcOrd="8" destOrd="0" presId="urn:microsoft.com/office/officeart/2005/8/layout/vProcess5"/>
    <dgm:cxn modelId="{274274C8-D35C-3C4D-88F0-3EC645884226}" type="presParOf" srcId="{5C674970-179D-4B37-99E3-C512ACD52CF8}" destId="{AF1A729B-020D-4AE8-8D72-F919C39BF41E}" srcOrd="9" destOrd="0" presId="urn:microsoft.com/office/officeart/2005/8/layout/vProcess5"/>
    <dgm:cxn modelId="{E814F3F8-0DC8-9449-B2F4-286F8A898040}" type="presParOf" srcId="{5C674970-179D-4B37-99E3-C512ACD52CF8}" destId="{3BDDB8EA-FB5F-49A5-8616-55A89C5A7DF6}" srcOrd="10" destOrd="0" presId="urn:microsoft.com/office/officeart/2005/8/layout/vProcess5"/>
    <dgm:cxn modelId="{E9D33764-1178-434F-89CF-37ADA31BAA45}" type="presParOf" srcId="{5C674970-179D-4B37-99E3-C512ACD52CF8}" destId="{45A45236-DCE9-4429-B82C-D5A68575E763}" srcOrd="11" destOrd="0" presId="urn:microsoft.com/office/officeart/2005/8/layout/vProcess5"/>
    <dgm:cxn modelId="{850FF955-A5A6-B041-A55E-0FFD77BC131D}" type="presParOf" srcId="{5C674970-179D-4B37-99E3-C512ACD52CF8}" destId="{87E6D4EF-37D8-4889-8B2E-C8FA560E7D17}" srcOrd="12" destOrd="0" presId="urn:microsoft.com/office/officeart/2005/8/layout/vProcess5"/>
    <dgm:cxn modelId="{A9E8CBDE-E7B7-9E45-B0C4-12CA4413914B}" type="presParOf" srcId="{5C674970-179D-4B37-99E3-C512ACD52CF8}" destId="{408E595F-2D69-478B-8E02-A517309C7DEE}" srcOrd="13" destOrd="0" presId="urn:microsoft.com/office/officeart/2005/8/layout/vProcess5"/>
    <dgm:cxn modelId="{F77B1082-98B1-7B40-BDB8-7C0FC61A235D}" type="presParOf" srcId="{5C674970-179D-4B37-99E3-C512ACD52CF8}" destId="{335D15E5-DA21-4D65-B827-BD85A5BB2DC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1A5800-2B69-4B55-9FDC-07B30ACAC464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C89C27-5344-41E0-8DC3-70A77A2B2102}">
      <dgm:prSet phldrT="[Text]"/>
      <dgm:spPr/>
      <dgm:t>
        <a:bodyPr/>
        <a:lstStyle/>
        <a:p>
          <a:pPr algn="l"/>
          <a:r>
            <a:rPr lang="en-US" dirty="0"/>
            <a:t>SG 1: Objectively Evaluate Processes and Work Products</a:t>
          </a:r>
        </a:p>
      </dgm:t>
    </dgm:pt>
    <dgm:pt modelId="{FE9C8A0E-B7C6-4EFC-A150-C6872291BD32}" type="parTrans" cxnId="{D23ACE4B-B0BF-4EA6-B40D-E82944323B57}">
      <dgm:prSet/>
      <dgm:spPr/>
      <dgm:t>
        <a:bodyPr/>
        <a:lstStyle/>
        <a:p>
          <a:endParaRPr lang="en-US"/>
        </a:p>
      </dgm:t>
    </dgm:pt>
    <dgm:pt modelId="{2FA93C22-0AFC-4D43-8AE5-E326A207A84B}" type="sibTrans" cxnId="{D23ACE4B-B0BF-4EA6-B40D-E82944323B57}">
      <dgm:prSet/>
      <dgm:spPr/>
      <dgm:t>
        <a:bodyPr/>
        <a:lstStyle/>
        <a:p>
          <a:endParaRPr lang="en-US"/>
        </a:p>
      </dgm:t>
    </dgm:pt>
    <dgm:pt modelId="{E4AD3D9D-B5B4-49AB-8FA9-FBAABEA675F5}">
      <dgm:prSet phldrT="[Text]"/>
      <dgm:spPr/>
      <dgm:t>
        <a:bodyPr/>
        <a:lstStyle/>
        <a:p>
          <a:r>
            <a:rPr lang="en-US" dirty="0"/>
            <a:t>SP 1.1: Objectively Evaluate Processes</a:t>
          </a:r>
        </a:p>
      </dgm:t>
    </dgm:pt>
    <dgm:pt modelId="{55C78142-26F8-4810-8F87-2F20CE48C665}" type="parTrans" cxnId="{7B8DB541-263B-4374-9F7D-E2A932EEB08C}">
      <dgm:prSet/>
      <dgm:spPr/>
      <dgm:t>
        <a:bodyPr/>
        <a:lstStyle/>
        <a:p>
          <a:endParaRPr lang="en-US"/>
        </a:p>
      </dgm:t>
    </dgm:pt>
    <dgm:pt modelId="{811CED9C-BB0B-4937-A759-BDE30B05F985}" type="sibTrans" cxnId="{7B8DB541-263B-4374-9F7D-E2A932EEB08C}">
      <dgm:prSet/>
      <dgm:spPr/>
      <dgm:t>
        <a:bodyPr/>
        <a:lstStyle/>
        <a:p>
          <a:endParaRPr lang="en-US"/>
        </a:p>
      </dgm:t>
    </dgm:pt>
    <dgm:pt modelId="{14C37117-40FC-47DB-89DD-2D116D4D3E61}">
      <dgm:prSet phldrT="[Text]"/>
      <dgm:spPr/>
      <dgm:t>
        <a:bodyPr/>
        <a:lstStyle/>
        <a:p>
          <a:r>
            <a:rPr lang="en-US" dirty="0"/>
            <a:t>Sub 1.1.1: …</a:t>
          </a:r>
        </a:p>
      </dgm:t>
    </dgm:pt>
    <dgm:pt modelId="{CE369648-9C45-4976-AFC5-A821F550C4DD}" type="parTrans" cxnId="{A855FF6A-F5D0-4786-A3BC-CDA20C0EDA3C}">
      <dgm:prSet/>
      <dgm:spPr/>
      <dgm:t>
        <a:bodyPr/>
        <a:lstStyle/>
        <a:p>
          <a:endParaRPr lang="en-US"/>
        </a:p>
      </dgm:t>
    </dgm:pt>
    <dgm:pt modelId="{0B5FEDFE-EAA4-4EC7-975A-D429B11CFBE2}" type="sibTrans" cxnId="{A855FF6A-F5D0-4786-A3BC-CDA20C0EDA3C}">
      <dgm:prSet/>
      <dgm:spPr/>
      <dgm:t>
        <a:bodyPr/>
        <a:lstStyle/>
        <a:p>
          <a:endParaRPr lang="en-US"/>
        </a:p>
      </dgm:t>
    </dgm:pt>
    <dgm:pt modelId="{81F82D6F-3BEC-46F8-A5DA-C464DE0EBFDC}">
      <dgm:prSet phldrT="[Text]" custT="1"/>
      <dgm:spPr/>
      <dgm:t>
        <a:bodyPr/>
        <a:lstStyle/>
        <a:p>
          <a:pPr algn="l"/>
          <a:r>
            <a:rPr lang="en-US" sz="1600" dirty="0"/>
            <a:t>Sub 1.1.2: Establish and Maintain Clearly Stated Criteria for the Evaluations</a:t>
          </a:r>
        </a:p>
      </dgm:t>
    </dgm:pt>
    <dgm:pt modelId="{788AA72B-DA2C-4824-8A97-6377FB98EBBB}" type="parTrans" cxnId="{DD6D2D70-A38E-40FF-8348-9664CA366B5C}">
      <dgm:prSet/>
      <dgm:spPr/>
      <dgm:t>
        <a:bodyPr/>
        <a:lstStyle/>
        <a:p>
          <a:endParaRPr lang="en-US"/>
        </a:p>
      </dgm:t>
    </dgm:pt>
    <dgm:pt modelId="{BA315948-0E04-47C4-91F7-B50CD44DA46C}" type="sibTrans" cxnId="{DD6D2D70-A38E-40FF-8348-9664CA366B5C}">
      <dgm:prSet/>
      <dgm:spPr/>
      <dgm:t>
        <a:bodyPr/>
        <a:lstStyle/>
        <a:p>
          <a:endParaRPr lang="en-US"/>
        </a:p>
      </dgm:t>
    </dgm:pt>
    <dgm:pt modelId="{D0913FA9-CD19-40F1-A213-83E008793EEA}">
      <dgm:prSet phldrT="[Text]"/>
      <dgm:spPr/>
      <dgm:t>
        <a:bodyPr/>
        <a:lstStyle/>
        <a:p>
          <a:r>
            <a:rPr lang="en-US" dirty="0"/>
            <a:t>SP 1.2: Objectively Evaluate Work Products and Services</a:t>
          </a:r>
        </a:p>
      </dgm:t>
    </dgm:pt>
    <dgm:pt modelId="{7A1B55B3-537B-40EE-94BE-BC468DC40883}" type="parTrans" cxnId="{6AFD60D9-72A8-4DE5-9BEB-09CA9A919EF5}">
      <dgm:prSet/>
      <dgm:spPr/>
      <dgm:t>
        <a:bodyPr/>
        <a:lstStyle/>
        <a:p>
          <a:endParaRPr lang="en-US"/>
        </a:p>
      </dgm:t>
    </dgm:pt>
    <dgm:pt modelId="{0DE2C7DC-98B9-4CAE-BD85-C16CA02B71F8}" type="sibTrans" cxnId="{6AFD60D9-72A8-4DE5-9BEB-09CA9A919EF5}">
      <dgm:prSet/>
      <dgm:spPr/>
      <dgm:t>
        <a:bodyPr/>
        <a:lstStyle/>
        <a:p>
          <a:endParaRPr lang="en-US"/>
        </a:p>
      </dgm:t>
    </dgm:pt>
    <dgm:pt modelId="{2F050A9A-2A4E-490F-9A3F-6B76462EFFF6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B78A9AC-C24F-4C19-BF8D-6935AFE746D1}" type="parTrans" cxnId="{1F83A0AA-C024-4F44-8401-7F4831078160}">
      <dgm:prSet/>
      <dgm:spPr/>
      <dgm:t>
        <a:bodyPr/>
        <a:lstStyle/>
        <a:p>
          <a:endParaRPr lang="en-US"/>
        </a:p>
      </dgm:t>
    </dgm:pt>
    <dgm:pt modelId="{4F6CAD9F-814D-417C-9EBE-742139CB1B9B}" type="sibTrans" cxnId="{1F83A0AA-C024-4F44-8401-7F4831078160}">
      <dgm:prSet/>
      <dgm:spPr/>
      <dgm:t>
        <a:bodyPr/>
        <a:lstStyle/>
        <a:p>
          <a:endParaRPr lang="en-US"/>
        </a:p>
      </dgm:t>
    </dgm:pt>
    <dgm:pt modelId="{DFE65D5A-DCF4-4B48-884E-01D296A64D6E}">
      <dgm:prSet phldrT="[Text]"/>
      <dgm:spPr/>
      <dgm:t>
        <a:bodyPr/>
        <a:lstStyle/>
        <a:p>
          <a:r>
            <a:rPr lang="en-US" dirty="0"/>
            <a:t>Goal</a:t>
          </a:r>
        </a:p>
      </dgm:t>
    </dgm:pt>
    <dgm:pt modelId="{5BCCB16E-D94B-4076-81A5-301802C65662}" type="parTrans" cxnId="{0293B6F1-A7C4-4711-817B-37E36FB2A418}">
      <dgm:prSet/>
      <dgm:spPr/>
      <dgm:t>
        <a:bodyPr/>
        <a:lstStyle/>
        <a:p>
          <a:endParaRPr lang="en-US"/>
        </a:p>
      </dgm:t>
    </dgm:pt>
    <dgm:pt modelId="{1B301390-7056-4477-B1E1-95B20D8B1C25}" type="sibTrans" cxnId="{0293B6F1-A7C4-4711-817B-37E36FB2A418}">
      <dgm:prSet/>
      <dgm:spPr/>
      <dgm:t>
        <a:bodyPr/>
        <a:lstStyle/>
        <a:p>
          <a:endParaRPr lang="en-US"/>
        </a:p>
      </dgm:t>
    </dgm:pt>
    <dgm:pt modelId="{1275BBDC-4A60-46B9-888B-00DB95D85BAC}">
      <dgm:prSet phldrT="[Text]"/>
      <dgm:spPr/>
      <dgm:t>
        <a:bodyPr/>
        <a:lstStyle/>
        <a:p>
          <a:r>
            <a:rPr lang="en-US" dirty="0"/>
            <a:t>Practice</a:t>
          </a:r>
        </a:p>
      </dgm:t>
    </dgm:pt>
    <dgm:pt modelId="{8769DEA5-0E78-408A-ADD7-3616A5510514}" type="parTrans" cxnId="{84725FAE-B66A-4295-B40C-5B32886C30EE}">
      <dgm:prSet/>
      <dgm:spPr/>
      <dgm:t>
        <a:bodyPr/>
        <a:lstStyle/>
        <a:p>
          <a:endParaRPr lang="en-US"/>
        </a:p>
      </dgm:t>
    </dgm:pt>
    <dgm:pt modelId="{8EFEE13E-1E38-447E-B159-17A6FDCE1541}" type="sibTrans" cxnId="{84725FAE-B66A-4295-B40C-5B32886C30EE}">
      <dgm:prSet/>
      <dgm:spPr/>
      <dgm:t>
        <a:bodyPr/>
        <a:lstStyle/>
        <a:p>
          <a:endParaRPr lang="en-US"/>
        </a:p>
      </dgm:t>
    </dgm:pt>
    <dgm:pt modelId="{AC18A384-AD57-4A0F-AD21-78CAD5F8F1F8}">
      <dgm:prSet phldrT="[Text]"/>
      <dgm:spPr/>
      <dgm:t>
        <a:bodyPr/>
        <a:lstStyle/>
        <a:p>
          <a:r>
            <a:rPr lang="en-US" dirty="0" err="1"/>
            <a:t>Subpractice</a:t>
          </a:r>
          <a:endParaRPr lang="en-US" dirty="0"/>
        </a:p>
      </dgm:t>
    </dgm:pt>
    <dgm:pt modelId="{F9444600-ACE1-4ED5-BCFC-6EED46106E6F}" type="parTrans" cxnId="{7AD6536C-0B59-41C6-B142-2C3CE65ABAC1}">
      <dgm:prSet/>
      <dgm:spPr/>
      <dgm:t>
        <a:bodyPr/>
        <a:lstStyle/>
        <a:p>
          <a:endParaRPr lang="en-US"/>
        </a:p>
      </dgm:t>
    </dgm:pt>
    <dgm:pt modelId="{F2CCF691-B2A6-4A1A-B27A-D71D9B9C6847}" type="sibTrans" cxnId="{7AD6536C-0B59-41C6-B142-2C3CE65ABAC1}">
      <dgm:prSet/>
      <dgm:spPr/>
      <dgm:t>
        <a:bodyPr/>
        <a:lstStyle/>
        <a:p>
          <a:endParaRPr lang="en-US"/>
        </a:p>
      </dgm:t>
    </dgm:pt>
    <dgm:pt modelId="{54E3150F-E8EF-4D68-BC5E-31D839CF098A}" type="pres">
      <dgm:prSet presAssocID="{A91A5800-2B69-4B55-9FDC-07B30ACAC46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FFAD04-AA8F-45AC-8289-6B47F8341EFD}" type="pres">
      <dgm:prSet presAssocID="{A91A5800-2B69-4B55-9FDC-07B30ACAC464}" presName="hierFlow" presStyleCnt="0"/>
      <dgm:spPr/>
    </dgm:pt>
    <dgm:pt modelId="{9EB73C2A-0EB2-4C05-98F6-D4E456B8051A}" type="pres">
      <dgm:prSet presAssocID="{A91A5800-2B69-4B55-9FDC-07B30ACAC464}" presName="firstBuf" presStyleCnt="0"/>
      <dgm:spPr/>
    </dgm:pt>
    <dgm:pt modelId="{10C40868-BEE0-416E-9146-4258B937DB34}" type="pres">
      <dgm:prSet presAssocID="{A91A5800-2B69-4B55-9FDC-07B30ACAC46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BBC37F4-4913-44A9-8B94-CB0AC191AA47}" type="pres">
      <dgm:prSet presAssocID="{E0C89C27-5344-41E0-8DC3-70A77A2B2102}" presName="Name17" presStyleCnt="0"/>
      <dgm:spPr/>
    </dgm:pt>
    <dgm:pt modelId="{FDF2077C-D958-4B8D-A784-B2E0CAE714A0}" type="pres">
      <dgm:prSet presAssocID="{E0C89C27-5344-41E0-8DC3-70A77A2B2102}" presName="level1Shape" presStyleLbl="node0" presStyleIdx="0" presStyleCnt="1">
        <dgm:presLayoutVars>
          <dgm:chPref val="3"/>
        </dgm:presLayoutVars>
      </dgm:prSet>
      <dgm:spPr/>
    </dgm:pt>
    <dgm:pt modelId="{B54D904B-C249-4C4F-9B65-D9EA6A07A751}" type="pres">
      <dgm:prSet presAssocID="{E0C89C27-5344-41E0-8DC3-70A77A2B2102}" presName="hierChild2" presStyleCnt="0"/>
      <dgm:spPr/>
    </dgm:pt>
    <dgm:pt modelId="{EB2CB5CB-803C-4BE2-9DDC-6F921B738F93}" type="pres">
      <dgm:prSet presAssocID="{55C78142-26F8-4810-8F87-2F20CE48C665}" presName="Name25" presStyleLbl="parChTrans1D2" presStyleIdx="0" presStyleCnt="2"/>
      <dgm:spPr/>
    </dgm:pt>
    <dgm:pt modelId="{F3ED3E2E-9339-4539-9796-A4D3A52CB7C1}" type="pres">
      <dgm:prSet presAssocID="{55C78142-26F8-4810-8F87-2F20CE48C665}" presName="connTx" presStyleLbl="parChTrans1D2" presStyleIdx="0" presStyleCnt="2"/>
      <dgm:spPr/>
    </dgm:pt>
    <dgm:pt modelId="{EB55FB1C-2AE8-4222-8A60-BD0571923C58}" type="pres">
      <dgm:prSet presAssocID="{E4AD3D9D-B5B4-49AB-8FA9-FBAABEA675F5}" presName="Name30" presStyleCnt="0"/>
      <dgm:spPr/>
    </dgm:pt>
    <dgm:pt modelId="{D9E9B258-E022-42E2-8380-D7DDAE123ED0}" type="pres">
      <dgm:prSet presAssocID="{E4AD3D9D-B5B4-49AB-8FA9-FBAABEA675F5}" presName="level2Shape" presStyleLbl="node2" presStyleIdx="0" presStyleCnt="2"/>
      <dgm:spPr/>
    </dgm:pt>
    <dgm:pt modelId="{3D70532E-1B06-45C4-B795-23E9559296F9}" type="pres">
      <dgm:prSet presAssocID="{E4AD3D9D-B5B4-49AB-8FA9-FBAABEA675F5}" presName="hierChild3" presStyleCnt="0"/>
      <dgm:spPr/>
    </dgm:pt>
    <dgm:pt modelId="{15F82A64-411F-4B61-A083-B8DF2713FF71}" type="pres">
      <dgm:prSet presAssocID="{CE369648-9C45-4976-AFC5-A821F550C4DD}" presName="Name25" presStyleLbl="parChTrans1D3" presStyleIdx="0" presStyleCnt="3"/>
      <dgm:spPr/>
    </dgm:pt>
    <dgm:pt modelId="{8B488CA7-F9F4-42BF-8EB6-1C2E1818F07F}" type="pres">
      <dgm:prSet presAssocID="{CE369648-9C45-4976-AFC5-A821F550C4DD}" presName="connTx" presStyleLbl="parChTrans1D3" presStyleIdx="0" presStyleCnt="3"/>
      <dgm:spPr/>
    </dgm:pt>
    <dgm:pt modelId="{3235AECB-99F5-4246-B832-8F597AE2F4AA}" type="pres">
      <dgm:prSet presAssocID="{14C37117-40FC-47DB-89DD-2D116D4D3E61}" presName="Name30" presStyleCnt="0"/>
      <dgm:spPr/>
    </dgm:pt>
    <dgm:pt modelId="{FB2CF4E5-3A99-4F37-B9D2-94CA03DFFD9C}" type="pres">
      <dgm:prSet presAssocID="{14C37117-40FC-47DB-89DD-2D116D4D3E61}" presName="level2Shape" presStyleLbl="node3" presStyleIdx="0" presStyleCnt="3"/>
      <dgm:spPr/>
    </dgm:pt>
    <dgm:pt modelId="{94074E06-4ADC-43D4-9120-C9CC476929CA}" type="pres">
      <dgm:prSet presAssocID="{14C37117-40FC-47DB-89DD-2D116D4D3E61}" presName="hierChild3" presStyleCnt="0"/>
      <dgm:spPr/>
    </dgm:pt>
    <dgm:pt modelId="{55AB9229-B97A-4D67-A8AE-5AE6622D683E}" type="pres">
      <dgm:prSet presAssocID="{788AA72B-DA2C-4824-8A97-6377FB98EBBB}" presName="Name25" presStyleLbl="parChTrans1D3" presStyleIdx="1" presStyleCnt="3"/>
      <dgm:spPr/>
    </dgm:pt>
    <dgm:pt modelId="{196372B4-D68B-4B0D-99EC-7F499C9A6129}" type="pres">
      <dgm:prSet presAssocID="{788AA72B-DA2C-4824-8A97-6377FB98EBBB}" presName="connTx" presStyleLbl="parChTrans1D3" presStyleIdx="1" presStyleCnt="3"/>
      <dgm:spPr/>
    </dgm:pt>
    <dgm:pt modelId="{A59D330A-DD67-4B46-AA17-65223C3C5DFD}" type="pres">
      <dgm:prSet presAssocID="{81F82D6F-3BEC-46F8-A5DA-C464DE0EBFDC}" presName="Name30" presStyleCnt="0"/>
      <dgm:spPr/>
    </dgm:pt>
    <dgm:pt modelId="{1A7547BB-F6B3-49EC-B0D6-C007086BA18C}" type="pres">
      <dgm:prSet presAssocID="{81F82D6F-3BEC-46F8-A5DA-C464DE0EBFDC}" presName="level2Shape" presStyleLbl="node3" presStyleIdx="1" presStyleCnt="3"/>
      <dgm:spPr/>
    </dgm:pt>
    <dgm:pt modelId="{7E7C536F-F6B2-4D31-A295-8381F649D208}" type="pres">
      <dgm:prSet presAssocID="{81F82D6F-3BEC-46F8-A5DA-C464DE0EBFDC}" presName="hierChild3" presStyleCnt="0"/>
      <dgm:spPr/>
    </dgm:pt>
    <dgm:pt modelId="{0107AA6E-3CF5-4F4D-8C99-9E00869249C9}" type="pres">
      <dgm:prSet presAssocID="{7A1B55B3-537B-40EE-94BE-BC468DC40883}" presName="Name25" presStyleLbl="parChTrans1D2" presStyleIdx="1" presStyleCnt="2"/>
      <dgm:spPr/>
    </dgm:pt>
    <dgm:pt modelId="{CFE92177-C516-453B-A474-ECDD4908FC61}" type="pres">
      <dgm:prSet presAssocID="{7A1B55B3-537B-40EE-94BE-BC468DC40883}" presName="connTx" presStyleLbl="parChTrans1D2" presStyleIdx="1" presStyleCnt="2"/>
      <dgm:spPr/>
    </dgm:pt>
    <dgm:pt modelId="{D631E492-0F8C-4A85-9D6C-CD399E6408F7}" type="pres">
      <dgm:prSet presAssocID="{D0913FA9-CD19-40F1-A213-83E008793EEA}" presName="Name30" presStyleCnt="0"/>
      <dgm:spPr/>
    </dgm:pt>
    <dgm:pt modelId="{ADBA5CE8-E5D1-4BF6-B736-54D6AE51B081}" type="pres">
      <dgm:prSet presAssocID="{D0913FA9-CD19-40F1-A213-83E008793EEA}" presName="level2Shape" presStyleLbl="node2" presStyleIdx="1" presStyleCnt="2"/>
      <dgm:spPr/>
    </dgm:pt>
    <dgm:pt modelId="{A42884D9-249E-4769-B3D6-5C9E034ED280}" type="pres">
      <dgm:prSet presAssocID="{D0913FA9-CD19-40F1-A213-83E008793EEA}" presName="hierChild3" presStyleCnt="0"/>
      <dgm:spPr/>
    </dgm:pt>
    <dgm:pt modelId="{1F20776F-CE5F-45E9-864B-480DA6C5D53F}" type="pres">
      <dgm:prSet presAssocID="{EB78A9AC-C24F-4C19-BF8D-6935AFE746D1}" presName="Name25" presStyleLbl="parChTrans1D3" presStyleIdx="2" presStyleCnt="3"/>
      <dgm:spPr/>
    </dgm:pt>
    <dgm:pt modelId="{37F408E2-9E32-43A1-96B1-8555F3564985}" type="pres">
      <dgm:prSet presAssocID="{EB78A9AC-C24F-4C19-BF8D-6935AFE746D1}" presName="connTx" presStyleLbl="parChTrans1D3" presStyleIdx="2" presStyleCnt="3"/>
      <dgm:spPr/>
    </dgm:pt>
    <dgm:pt modelId="{CA4E2B56-9754-4448-A530-E1E39163C268}" type="pres">
      <dgm:prSet presAssocID="{2F050A9A-2A4E-490F-9A3F-6B76462EFFF6}" presName="Name30" presStyleCnt="0"/>
      <dgm:spPr/>
    </dgm:pt>
    <dgm:pt modelId="{833A6C3D-B31D-4616-B9A9-0F805F928A30}" type="pres">
      <dgm:prSet presAssocID="{2F050A9A-2A4E-490F-9A3F-6B76462EFFF6}" presName="level2Shape" presStyleLbl="node3" presStyleIdx="2" presStyleCnt="3"/>
      <dgm:spPr/>
    </dgm:pt>
    <dgm:pt modelId="{154DD1C4-FD4F-4973-AC43-72C06A4941B3}" type="pres">
      <dgm:prSet presAssocID="{2F050A9A-2A4E-490F-9A3F-6B76462EFFF6}" presName="hierChild3" presStyleCnt="0"/>
      <dgm:spPr/>
    </dgm:pt>
    <dgm:pt modelId="{7082556C-49E5-4841-AFAD-DB170577CC1A}" type="pres">
      <dgm:prSet presAssocID="{A91A5800-2B69-4B55-9FDC-07B30ACAC464}" presName="bgShapesFlow" presStyleCnt="0"/>
      <dgm:spPr/>
    </dgm:pt>
    <dgm:pt modelId="{795632C6-61F5-4CC3-9BF4-DEBA2AFE759A}" type="pres">
      <dgm:prSet presAssocID="{DFE65D5A-DCF4-4B48-884E-01D296A64D6E}" presName="rectComp" presStyleCnt="0"/>
      <dgm:spPr/>
    </dgm:pt>
    <dgm:pt modelId="{DDD1393B-3526-408F-AB91-A4D8EC2E5737}" type="pres">
      <dgm:prSet presAssocID="{DFE65D5A-DCF4-4B48-884E-01D296A64D6E}" presName="bgRect" presStyleLbl="bgShp" presStyleIdx="0" presStyleCnt="3"/>
      <dgm:spPr/>
    </dgm:pt>
    <dgm:pt modelId="{79B2EA10-F15C-449F-B5EF-326336F22BD1}" type="pres">
      <dgm:prSet presAssocID="{DFE65D5A-DCF4-4B48-884E-01D296A64D6E}" presName="bgRectTx" presStyleLbl="bgShp" presStyleIdx="0" presStyleCnt="3">
        <dgm:presLayoutVars>
          <dgm:bulletEnabled val="1"/>
        </dgm:presLayoutVars>
      </dgm:prSet>
      <dgm:spPr/>
    </dgm:pt>
    <dgm:pt modelId="{22A2978F-C2FC-46BE-81A6-70E8764C6209}" type="pres">
      <dgm:prSet presAssocID="{DFE65D5A-DCF4-4B48-884E-01D296A64D6E}" presName="spComp" presStyleCnt="0"/>
      <dgm:spPr/>
    </dgm:pt>
    <dgm:pt modelId="{385957ED-750E-4E35-AECB-379D169414DD}" type="pres">
      <dgm:prSet presAssocID="{DFE65D5A-DCF4-4B48-884E-01D296A64D6E}" presName="hSp" presStyleCnt="0"/>
      <dgm:spPr/>
    </dgm:pt>
    <dgm:pt modelId="{2C1777B6-CEC8-4A67-9CA9-FCB0114E1142}" type="pres">
      <dgm:prSet presAssocID="{1275BBDC-4A60-46B9-888B-00DB95D85BAC}" presName="rectComp" presStyleCnt="0"/>
      <dgm:spPr/>
    </dgm:pt>
    <dgm:pt modelId="{ABAA2CE0-525A-4A8F-93E2-6CF770E66613}" type="pres">
      <dgm:prSet presAssocID="{1275BBDC-4A60-46B9-888B-00DB95D85BAC}" presName="bgRect" presStyleLbl="bgShp" presStyleIdx="1" presStyleCnt="3"/>
      <dgm:spPr/>
    </dgm:pt>
    <dgm:pt modelId="{E5C55CEF-E0C6-45BB-B2BD-FEAEB144184A}" type="pres">
      <dgm:prSet presAssocID="{1275BBDC-4A60-46B9-888B-00DB95D85BAC}" presName="bgRectTx" presStyleLbl="bgShp" presStyleIdx="1" presStyleCnt="3">
        <dgm:presLayoutVars>
          <dgm:bulletEnabled val="1"/>
        </dgm:presLayoutVars>
      </dgm:prSet>
      <dgm:spPr/>
    </dgm:pt>
    <dgm:pt modelId="{8C4E7635-F2D5-4CAF-B67F-94C77AB2178B}" type="pres">
      <dgm:prSet presAssocID="{1275BBDC-4A60-46B9-888B-00DB95D85BAC}" presName="spComp" presStyleCnt="0"/>
      <dgm:spPr/>
    </dgm:pt>
    <dgm:pt modelId="{C974724A-93A5-4DB5-A2A1-9208635FB226}" type="pres">
      <dgm:prSet presAssocID="{1275BBDC-4A60-46B9-888B-00DB95D85BAC}" presName="hSp" presStyleCnt="0"/>
      <dgm:spPr/>
    </dgm:pt>
    <dgm:pt modelId="{2957ACD3-E4A3-42ED-8AD2-437FA505DB2B}" type="pres">
      <dgm:prSet presAssocID="{AC18A384-AD57-4A0F-AD21-78CAD5F8F1F8}" presName="rectComp" presStyleCnt="0"/>
      <dgm:spPr/>
    </dgm:pt>
    <dgm:pt modelId="{C94582AA-4EC0-4E14-9E93-1FAADFCBDA59}" type="pres">
      <dgm:prSet presAssocID="{AC18A384-AD57-4A0F-AD21-78CAD5F8F1F8}" presName="bgRect" presStyleLbl="bgShp" presStyleIdx="2" presStyleCnt="3"/>
      <dgm:spPr/>
    </dgm:pt>
    <dgm:pt modelId="{80B49FDB-7359-418F-AC45-DDB6AE8EE094}" type="pres">
      <dgm:prSet presAssocID="{AC18A384-AD57-4A0F-AD21-78CAD5F8F1F8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2209290B-0A8B-1347-B3D6-AF280C68C535}" type="presOf" srcId="{CE369648-9C45-4976-AFC5-A821F550C4DD}" destId="{8B488CA7-F9F4-42BF-8EB6-1C2E1818F07F}" srcOrd="1" destOrd="0" presId="urn:microsoft.com/office/officeart/2005/8/layout/hierarchy5"/>
    <dgm:cxn modelId="{92FED41E-DBA2-7A49-B432-17DFD90319CE}" type="presOf" srcId="{DFE65D5A-DCF4-4B48-884E-01D296A64D6E}" destId="{DDD1393B-3526-408F-AB91-A4D8EC2E5737}" srcOrd="0" destOrd="0" presId="urn:microsoft.com/office/officeart/2005/8/layout/hierarchy5"/>
    <dgm:cxn modelId="{7B8DB541-263B-4374-9F7D-E2A932EEB08C}" srcId="{E0C89C27-5344-41E0-8DC3-70A77A2B2102}" destId="{E4AD3D9D-B5B4-49AB-8FA9-FBAABEA675F5}" srcOrd="0" destOrd="0" parTransId="{55C78142-26F8-4810-8F87-2F20CE48C665}" sibTransId="{811CED9C-BB0B-4937-A759-BDE30B05F985}"/>
    <dgm:cxn modelId="{1779B746-6966-6C42-BB7C-857118E16F1B}" type="presOf" srcId="{EB78A9AC-C24F-4C19-BF8D-6935AFE746D1}" destId="{37F408E2-9E32-43A1-96B1-8555F3564985}" srcOrd="1" destOrd="0" presId="urn:microsoft.com/office/officeart/2005/8/layout/hierarchy5"/>
    <dgm:cxn modelId="{D23ACE4B-B0BF-4EA6-B40D-E82944323B57}" srcId="{A91A5800-2B69-4B55-9FDC-07B30ACAC464}" destId="{E0C89C27-5344-41E0-8DC3-70A77A2B2102}" srcOrd="0" destOrd="0" parTransId="{FE9C8A0E-B7C6-4EFC-A150-C6872291BD32}" sibTransId="{2FA93C22-0AFC-4D43-8AE5-E326A207A84B}"/>
    <dgm:cxn modelId="{B9BF3B58-8ECB-014A-A34C-DBFFDF736A1D}" type="presOf" srcId="{A91A5800-2B69-4B55-9FDC-07B30ACAC464}" destId="{54E3150F-E8EF-4D68-BC5E-31D839CF098A}" srcOrd="0" destOrd="0" presId="urn:microsoft.com/office/officeart/2005/8/layout/hierarchy5"/>
    <dgm:cxn modelId="{E9DB6B5A-D56A-A244-982E-6255633DC5DA}" type="presOf" srcId="{E4AD3D9D-B5B4-49AB-8FA9-FBAABEA675F5}" destId="{D9E9B258-E022-42E2-8380-D7DDAE123ED0}" srcOrd="0" destOrd="0" presId="urn:microsoft.com/office/officeart/2005/8/layout/hierarchy5"/>
    <dgm:cxn modelId="{3D08FF5E-3C7C-9F40-A179-61C750B57501}" type="presOf" srcId="{AC18A384-AD57-4A0F-AD21-78CAD5F8F1F8}" destId="{C94582AA-4EC0-4E14-9E93-1FAADFCBDA59}" srcOrd="0" destOrd="0" presId="urn:microsoft.com/office/officeart/2005/8/layout/hierarchy5"/>
    <dgm:cxn modelId="{73930D61-E493-8A43-AC8F-D677EA2B51E0}" type="presOf" srcId="{788AA72B-DA2C-4824-8A97-6377FB98EBBB}" destId="{55AB9229-B97A-4D67-A8AE-5AE6622D683E}" srcOrd="0" destOrd="0" presId="urn:microsoft.com/office/officeart/2005/8/layout/hierarchy5"/>
    <dgm:cxn modelId="{A855FF6A-F5D0-4786-A3BC-CDA20C0EDA3C}" srcId="{E4AD3D9D-B5B4-49AB-8FA9-FBAABEA675F5}" destId="{14C37117-40FC-47DB-89DD-2D116D4D3E61}" srcOrd="0" destOrd="0" parTransId="{CE369648-9C45-4976-AFC5-A821F550C4DD}" sibTransId="{0B5FEDFE-EAA4-4EC7-975A-D429B11CFBE2}"/>
    <dgm:cxn modelId="{7AD6536C-0B59-41C6-B142-2C3CE65ABAC1}" srcId="{A91A5800-2B69-4B55-9FDC-07B30ACAC464}" destId="{AC18A384-AD57-4A0F-AD21-78CAD5F8F1F8}" srcOrd="3" destOrd="0" parTransId="{F9444600-ACE1-4ED5-BCFC-6EED46106E6F}" sibTransId="{F2CCF691-B2A6-4A1A-B27A-D71D9B9C6847}"/>
    <dgm:cxn modelId="{A47E6C6D-2DF1-874D-ACF7-FF1AE88AA620}" type="presOf" srcId="{1275BBDC-4A60-46B9-888B-00DB95D85BAC}" destId="{E5C55CEF-E0C6-45BB-B2BD-FEAEB144184A}" srcOrd="1" destOrd="0" presId="urn:microsoft.com/office/officeart/2005/8/layout/hierarchy5"/>
    <dgm:cxn modelId="{7BBAB26D-7D77-E746-A868-A2B92CC8F145}" type="presOf" srcId="{EB78A9AC-C24F-4C19-BF8D-6935AFE746D1}" destId="{1F20776F-CE5F-45E9-864B-480DA6C5D53F}" srcOrd="0" destOrd="0" presId="urn:microsoft.com/office/officeart/2005/8/layout/hierarchy5"/>
    <dgm:cxn modelId="{DD6D2D70-A38E-40FF-8348-9664CA366B5C}" srcId="{E4AD3D9D-B5B4-49AB-8FA9-FBAABEA675F5}" destId="{81F82D6F-3BEC-46F8-A5DA-C464DE0EBFDC}" srcOrd="1" destOrd="0" parTransId="{788AA72B-DA2C-4824-8A97-6377FB98EBBB}" sibTransId="{BA315948-0E04-47C4-91F7-B50CD44DA46C}"/>
    <dgm:cxn modelId="{CF816F7F-9D8B-0A4F-BB30-B834CFE16550}" type="presOf" srcId="{CE369648-9C45-4976-AFC5-A821F550C4DD}" destId="{15F82A64-411F-4B61-A083-B8DF2713FF71}" srcOrd="0" destOrd="0" presId="urn:microsoft.com/office/officeart/2005/8/layout/hierarchy5"/>
    <dgm:cxn modelId="{DFC43880-6EA2-0B46-8DC3-3C923EA05EA5}" type="presOf" srcId="{788AA72B-DA2C-4824-8A97-6377FB98EBBB}" destId="{196372B4-D68B-4B0D-99EC-7F499C9A6129}" srcOrd="1" destOrd="0" presId="urn:microsoft.com/office/officeart/2005/8/layout/hierarchy5"/>
    <dgm:cxn modelId="{E0DE9884-6E54-034C-A25F-063ABBE47ADC}" type="presOf" srcId="{7A1B55B3-537B-40EE-94BE-BC468DC40883}" destId="{0107AA6E-3CF5-4F4D-8C99-9E00869249C9}" srcOrd="0" destOrd="0" presId="urn:microsoft.com/office/officeart/2005/8/layout/hierarchy5"/>
    <dgm:cxn modelId="{13D4058A-66E4-B943-B423-802E6E42D4FD}" type="presOf" srcId="{1275BBDC-4A60-46B9-888B-00DB95D85BAC}" destId="{ABAA2CE0-525A-4A8F-93E2-6CF770E66613}" srcOrd="0" destOrd="0" presId="urn:microsoft.com/office/officeart/2005/8/layout/hierarchy5"/>
    <dgm:cxn modelId="{9946CB91-E8A1-0744-897F-9EBBF462327A}" type="presOf" srcId="{7A1B55B3-537B-40EE-94BE-BC468DC40883}" destId="{CFE92177-C516-453B-A474-ECDD4908FC61}" srcOrd="1" destOrd="0" presId="urn:microsoft.com/office/officeart/2005/8/layout/hierarchy5"/>
    <dgm:cxn modelId="{68BC2293-3D14-AA44-8835-2554E43654AA}" type="presOf" srcId="{E0C89C27-5344-41E0-8DC3-70A77A2B2102}" destId="{FDF2077C-D958-4B8D-A784-B2E0CAE714A0}" srcOrd="0" destOrd="0" presId="urn:microsoft.com/office/officeart/2005/8/layout/hierarchy5"/>
    <dgm:cxn modelId="{79AA9495-26FC-1F4D-885A-F5EC8D27B1F1}" type="presOf" srcId="{81F82D6F-3BEC-46F8-A5DA-C464DE0EBFDC}" destId="{1A7547BB-F6B3-49EC-B0D6-C007086BA18C}" srcOrd="0" destOrd="0" presId="urn:microsoft.com/office/officeart/2005/8/layout/hierarchy5"/>
    <dgm:cxn modelId="{BF94CF99-55D9-D446-90FC-2A6377DC9E1B}" type="presOf" srcId="{55C78142-26F8-4810-8F87-2F20CE48C665}" destId="{F3ED3E2E-9339-4539-9796-A4D3A52CB7C1}" srcOrd="1" destOrd="0" presId="urn:microsoft.com/office/officeart/2005/8/layout/hierarchy5"/>
    <dgm:cxn modelId="{1F83A0AA-C024-4F44-8401-7F4831078160}" srcId="{D0913FA9-CD19-40F1-A213-83E008793EEA}" destId="{2F050A9A-2A4E-490F-9A3F-6B76462EFFF6}" srcOrd="0" destOrd="0" parTransId="{EB78A9AC-C24F-4C19-BF8D-6935AFE746D1}" sibTransId="{4F6CAD9F-814D-417C-9EBE-742139CB1B9B}"/>
    <dgm:cxn modelId="{47BBD6AC-FF0F-AE41-924D-4CC0ACDDF59A}" type="presOf" srcId="{DFE65D5A-DCF4-4B48-884E-01D296A64D6E}" destId="{79B2EA10-F15C-449F-B5EF-326336F22BD1}" srcOrd="1" destOrd="0" presId="urn:microsoft.com/office/officeart/2005/8/layout/hierarchy5"/>
    <dgm:cxn modelId="{84725FAE-B66A-4295-B40C-5B32886C30EE}" srcId="{A91A5800-2B69-4B55-9FDC-07B30ACAC464}" destId="{1275BBDC-4A60-46B9-888B-00DB95D85BAC}" srcOrd="2" destOrd="0" parTransId="{8769DEA5-0E78-408A-ADD7-3616A5510514}" sibTransId="{8EFEE13E-1E38-447E-B159-17A6FDCE1541}"/>
    <dgm:cxn modelId="{4C23D9BA-E939-544F-976C-A08DAD1369DC}" type="presOf" srcId="{55C78142-26F8-4810-8F87-2F20CE48C665}" destId="{EB2CB5CB-803C-4BE2-9DDC-6F921B738F93}" srcOrd="0" destOrd="0" presId="urn:microsoft.com/office/officeart/2005/8/layout/hierarchy5"/>
    <dgm:cxn modelId="{FF1D5ABB-EEB4-894D-9774-D41F2DF9FD23}" type="presOf" srcId="{AC18A384-AD57-4A0F-AD21-78CAD5F8F1F8}" destId="{80B49FDB-7359-418F-AC45-DDB6AE8EE094}" srcOrd="1" destOrd="0" presId="urn:microsoft.com/office/officeart/2005/8/layout/hierarchy5"/>
    <dgm:cxn modelId="{B301D2BB-2B02-8A43-A6AD-2E0ACCE5C244}" type="presOf" srcId="{D0913FA9-CD19-40F1-A213-83E008793EEA}" destId="{ADBA5CE8-E5D1-4BF6-B736-54D6AE51B081}" srcOrd="0" destOrd="0" presId="urn:microsoft.com/office/officeart/2005/8/layout/hierarchy5"/>
    <dgm:cxn modelId="{FC5B96D5-5A64-2848-9328-3EBB60EA070F}" type="presOf" srcId="{2F050A9A-2A4E-490F-9A3F-6B76462EFFF6}" destId="{833A6C3D-B31D-4616-B9A9-0F805F928A30}" srcOrd="0" destOrd="0" presId="urn:microsoft.com/office/officeart/2005/8/layout/hierarchy5"/>
    <dgm:cxn modelId="{6AFD60D9-72A8-4DE5-9BEB-09CA9A919EF5}" srcId="{E0C89C27-5344-41E0-8DC3-70A77A2B2102}" destId="{D0913FA9-CD19-40F1-A213-83E008793EEA}" srcOrd="1" destOrd="0" parTransId="{7A1B55B3-537B-40EE-94BE-BC468DC40883}" sibTransId="{0DE2C7DC-98B9-4CAE-BD85-C16CA02B71F8}"/>
    <dgm:cxn modelId="{0293B6F1-A7C4-4711-817B-37E36FB2A418}" srcId="{A91A5800-2B69-4B55-9FDC-07B30ACAC464}" destId="{DFE65D5A-DCF4-4B48-884E-01D296A64D6E}" srcOrd="1" destOrd="0" parTransId="{5BCCB16E-D94B-4076-81A5-301802C65662}" sibTransId="{1B301390-7056-4477-B1E1-95B20D8B1C25}"/>
    <dgm:cxn modelId="{EAB89CFC-D91F-4F4D-8D6B-8DC2652A2674}" type="presOf" srcId="{14C37117-40FC-47DB-89DD-2D116D4D3E61}" destId="{FB2CF4E5-3A99-4F37-B9D2-94CA03DFFD9C}" srcOrd="0" destOrd="0" presId="urn:microsoft.com/office/officeart/2005/8/layout/hierarchy5"/>
    <dgm:cxn modelId="{7DF42286-C834-7D42-BC7F-8AF52539EE60}" type="presParOf" srcId="{54E3150F-E8EF-4D68-BC5E-31D839CF098A}" destId="{21FFAD04-AA8F-45AC-8289-6B47F8341EFD}" srcOrd="0" destOrd="0" presId="urn:microsoft.com/office/officeart/2005/8/layout/hierarchy5"/>
    <dgm:cxn modelId="{753D49E4-25EE-374C-895F-BAC0B89B97F6}" type="presParOf" srcId="{21FFAD04-AA8F-45AC-8289-6B47F8341EFD}" destId="{9EB73C2A-0EB2-4C05-98F6-D4E456B8051A}" srcOrd="0" destOrd="0" presId="urn:microsoft.com/office/officeart/2005/8/layout/hierarchy5"/>
    <dgm:cxn modelId="{16B9CB3C-8DD8-6543-86F0-857F2EC35927}" type="presParOf" srcId="{21FFAD04-AA8F-45AC-8289-6B47F8341EFD}" destId="{10C40868-BEE0-416E-9146-4258B937DB34}" srcOrd="1" destOrd="0" presId="urn:microsoft.com/office/officeart/2005/8/layout/hierarchy5"/>
    <dgm:cxn modelId="{EDA97751-0CD5-384D-9BC3-3BD0CC2B14B7}" type="presParOf" srcId="{10C40868-BEE0-416E-9146-4258B937DB34}" destId="{DBBC37F4-4913-44A9-8B94-CB0AC191AA47}" srcOrd="0" destOrd="0" presId="urn:microsoft.com/office/officeart/2005/8/layout/hierarchy5"/>
    <dgm:cxn modelId="{946E53A2-6B20-4043-A582-30C89AB2BDC1}" type="presParOf" srcId="{DBBC37F4-4913-44A9-8B94-CB0AC191AA47}" destId="{FDF2077C-D958-4B8D-A784-B2E0CAE714A0}" srcOrd="0" destOrd="0" presId="urn:microsoft.com/office/officeart/2005/8/layout/hierarchy5"/>
    <dgm:cxn modelId="{B4D16E35-D87D-D144-906F-BE093DA25D49}" type="presParOf" srcId="{DBBC37F4-4913-44A9-8B94-CB0AC191AA47}" destId="{B54D904B-C249-4C4F-9B65-D9EA6A07A751}" srcOrd="1" destOrd="0" presId="urn:microsoft.com/office/officeart/2005/8/layout/hierarchy5"/>
    <dgm:cxn modelId="{B0726D8F-6D44-8741-8DE3-439605328517}" type="presParOf" srcId="{B54D904B-C249-4C4F-9B65-D9EA6A07A751}" destId="{EB2CB5CB-803C-4BE2-9DDC-6F921B738F93}" srcOrd="0" destOrd="0" presId="urn:microsoft.com/office/officeart/2005/8/layout/hierarchy5"/>
    <dgm:cxn modelId="{FD011978-CE46-2041-AF41-45486412347A}" type="presParOf" srcId="{EB2CB5CB-803C-4BE2-9DDC-6F921B738F93}" destId="{F3ED3E2E-9339-4539-9796-A4D3A52CB7C1}" srcOrd="0" destOrd="0" presId="urn:microsoft.com/office/officeart/2005/8/layout/hierarchy5"/>
    <dgm:cxn modelId="{B38C632D-CAEE-8F4B-9E9D-65AE25469788}" type="presParOf" srcId="{B54D904B-C249-4C4F-9B65-D9EA6A07A751}" destId="{EB55FB1C-2AE8-4222-8A60-BD0571923C58}" srcOrd="1" destOrd="0" presId="urn:microsoft.com/office/officeart/2005/8/layout/hierarchy5"/>
    <dgm:cxn modelId="{AC244273-BC45-2941-9203-ED1F15C226BA}" type="presParOf" srcId="{EB55FB1C-2AE8-4222-8A60-BD0571923C58}" destId="{D9E9B258-E022-42E2-8380-D7DDAE123ED0}" srcOrd="0" destOrd="0" presId="urn:microsoft.com/office/officeart/2005/8/layout/hierarchy5"/>
    <dgm:cxn modelId="{327739A1-8716-1149-AF33-6044ADA224F5}" type="presParOf" srcId="{EB55FB1C-2AE8-4222-8A60-BD0571923C58}" destId="{3D70532E-1B06-45C4-B795-23E9559296F9}" srcOrd="1" destOrd="0" presId="urn:microsoft.com/office/officeart/2005/8/layout/hierarchy5"/>
    <dgm:cxn modelId="{EC80CEFC-0D67-5E4F-A7E7-51605240185F}" type="presParOf" srcId="{3D70532E-1B06-45C4-B795-23E9559296F9}" destId="{15F82A64-411F-4B61-A083-B8DF2713FF71}" srcOrd="0" destOrd="0" presId="urn:microsoft.com/office/officeart/2005/8/layout/hierarchy5"/>
    <dgm:cxn modelId="{0C8503EF-1D30-9D45-8BEB-EB59E80D9757}" type="presParOf" srcId="{15F82A64-411F-4B61-A083-B8DF2713FF71}" destId="{8B488CA7-F9F4-42BF-8EB6-1C2E1818F07F}" srcOrd="0" destOrd="0" presId="urn:microsoft.com/office/officeart/2005/8/layout/hierarchy5"/>
    <dgm:cxn modelId="{903070D8-D5E3-1648-99AD-FDD77F74B53D}" type="presParOf" srcId="{3D70532E-1B06-45C4-B795-23E9559296F9}" destId="{3235AECB-99F5-4246-B832-8F597AE2F4AA}" srcOrd="1" destOrd="0" presId="urn:microsoft.com/office/officeart/2005/8/layout/hierarchy5"/>
    <dgm:cxn modelId="{91A6EAC3-7C8F-FF4C-A9B3-929DF0BCCBE8}" type="presParOf" srcId="{3235AECB-99F5-4246-B832-8F597AE2F4AA}" destId="{FB2CF4E5-3A99-4F37-B9D2-94CA03DFFD9C}" srcOrd="0" destOrd="0" presId="urn:microsoft.com/office/officeart/2005/8/layout/hierarchy5"/>
    <dgm:cxn modelId="{03D97E59-989B-BA46-9AE6-9CA277239322}" type="presParOf" srcId="{3235AECB-99F5-4246-B832-8F597AE2F4AA}" destId="{94074E06-4ADC-43D4-9120-C9CC476929CA}" srcOrd="1" destOrd="0" presId="urn:microsoft.com/office/officeart/2005/8/layout/hierarchy5"/>
    <dgm:cxn modelId="{2DDEAB9E-2390-4247-BCE1-7FF180B820FE}" type="presParOf" srcId="{3D70532E-1B06-45C4-B795-23E9559296F9}" destId="{55AB9229-B97A-4D67-A8AE-5AE6622D683E}" srcOrd="2" destOrd="0" presId="urn:microsoft.com/office/officeart/2005/8/layout/hierarchy5"/>
    <dgm:cxn modelId="{43C9AB80-CA8D-284B-B86B-971EAE2ECC62}" type="presParOf" srcId="{55AB9229-B97A-4D67-A8AE-5AE6622D683E}" destId="{196372B4-D68B-4B0D-99EC-7F499C9A6129}" srcOrd="0" destOrd="0" presId="urn:microsoft.com/office/officeart/2005/8/layout/hierarchy5"/>
    <dgm:cxn modelId="{954C327F-037D-A144-8FBE-4E136FB3F3B3}" type="presParOf" srcId="{3D70532E-1B06-45C4-B795-23E9559296F9}" destId="{A59D330A-DD67-4B46-AA17-65223C3C5DFD}" srcOrd="3" destOrd="0" presId="urn:microsoft.com/office/officeart/2005/8/layout/hierarchy5"/>
    <dgm:cxn modelId="{A5AB8BE3-3D7C-874D-BF5E-6E36DCC69188}" type="presParOf" srcId="{A59D330A-DD67-4B46-AA17-65223C3C5DFD}" destId="{1A7547BB-F6B3-49EC-B0D6-C007086BA18C}" srcOrd="0" destOrd="0" presId="urn:microsoft.com/office/officeart/2005/8/layout/hierarchy5"/>
    <dgm:cxn modelId="{583599EE-EA33-BB45-82E3-D627E00F2896}" type="presParOf" srcId="{A59D330A-DD67-4B46-AA17-65223C3C5DFD}" destId="{7E7C536F-F6B2-4D31-A295-8381F649D208}" srcOrd="1" destOrd="0" presId="urn:microsoft.com/office/officeart/2005/8/layout/hierarchy5"/>
    <dgm:cxn modelId="{EAC6548B-BF26-3641-9851-3BE7F677DA5F}" type="presParOf" srcId="{B54D904B-C249-4C4F-9B65-D9EA6A07A751}" destId="{0107AA6E-3CF5-4F4D-8C99-9E00869249C9}" srcOrd="2" destOrd="0" presId="urn:microsoft.com/office/officeart/2005/8/layout/hierarchy5"/>
    <dgm:cxn modelId="{49F9A4C5-2F81-5E4B-AD9C-9BC2EC8D63C2}" type="presParOf" srcId="{0107AA6E-3CF5-4F4D-8C99-9E00869249C9}" destId="{CFE92177-C516-453B-A474-ECDD4908FC61}" srcOrd="0" destOrd="0" presId="urn:microsoft.com/office/officeart/2005/8/layout/hierarchy5"/>
    <dgm:cxn modelId="{8D25CEAD-0DE7-7E4E-BEF6-D15F9598F801}" type="presParOf" srcId="{B54D904B-C249-4C4F-9B65-D9EA6A07A751}" destId="{D631E492-0F8C-4A85-9D6C-CD399E6408F7}" srcOrd="3" destOrd="0" presId="urn:microsoft.com/office/officeart/2005/8/layout/hierarchy5"/>
    <dgm:cxn modelId="{0F0131DC-5A9F-B843-B740-1E3733FC7FD7}" type="presParOf" srcId="{D631E492-0F8C-4A85-9D6C-CD399E6408F7}" destId="{ADBA5CE8-E5D1-4BF6-B736-54D6AE51B081}" srcOrd="0" destOrd="0" presId="urn:microsoft.com/office/officeart/2005/8/layout/hierarchy5"/>
    <dgm:cxn modelId="{611BB9E9-7B15-914B-B1AE-4DF346987668}" type="presParOf" srcId="{D631E492-0F8C-4A85-9D6C-CD399E6408F7}" destId="{A42884D9-249E-4769-B3D6-5C9E034ED280}" srcOrd="1" destOrd="0" presId="urn:microsoft.com/office/officeart/2005/8/layout/hierarchy5"/>
    <dgm:cxn modelId="{EDC62468-3601-C446-8925-5DD6F6564588}" type="presParOf" srcId="{A42884D9-249E-4769-B3D6-5C9E034ED280}" destId="{1F20776F-CE5F-45E9-864B-480DA6C5D53F}" srcOrd="0" destOrd="0" presId="urn:microsoft.com/office/officeart/2005/8/layout/hierarchy5"/>
    <dgm:cxn modelId="{FF35952C-139F-0F49-AA44-4F5354AE9848}" type="presParOf" srcId="{1F20776F-CE5F-45E9-864B-480DA6C5D53F}" destId="{37F408E2-9E32-43A1-96B1-8555F3564985}" srcOrd="0" destOrd="0" presId="urn:microsoft.com/office/officeart/2005/8/layout/hierarchy5"/>
    <dgm:cxn modelId="{168BE081-E93E-E445-B704-45F53D2A5476}" type="presParOf" srcId="{A42884D9-249E-4769-B3D6-5C9E034ED280}" destId="{CA4E2B56-9754-4448-A530-E1E39163C268}" srcOrd="1" destOrd="0" presId="urn:microsoft.com/office/officeart/2005/8/layout/hierarchy5"/>
    <dgm:cxn modelId="{29460E6A-70A5-4F49-B262-F0E089175950}" type="presParOf" srcId="{CA4E2B56-9754-4448-A530-E1E39163C268}" destId="{833A6C3D-B31D-4616-B9A9-0F805F928A30}" srcOrd="0" destOrd="0" presId="urn:microsoft.com/office/officeart/2005/8/layout/hierarchy5"/>
    <dgm:cxn modelId="{EB99DBD6-6E5F-3542-9B5E-BF449CE8CA9A}" type="presParOf" srcId="{CA4E2B56-9754-4448-A530-E1E39163C268}" destId="{154DD1C4-FD4F-4973-AC43-72C06A4941B3}" srcOrd="1" destOrd="0" presId="urn:microsoft.com/office/officeart/2005/8/layout/hierarchy5"/>
    <dgm:cxn modelId="{BAB091B1-D82B-F041-ADA2-AA964235A1E1}" type="presParOf" srcId="{54E3150F-E8EF-4D68-BC5E-31D839CF098A}" destId="{7082556C-49E5-4841-AFAD-DB170577CC1A}" srcOrd="1" destOrd="0" presId="urn:microsoft.com/office/officeart/2005/8/layout/hierarchy5"/>
    <dgm:cxn modelId="{50F53029-4115-1144-8E9C-990C35E26E93}" type="presParOf" srcId="{7082556C-49E5-4841-AFAD-DB170577CC1A}" destId="{795632C6-61F5-4CC3-9BF4-DEBA2AFE759A}" srcOrd="0" destOrd="0" presId="urn:microsoft.com/office/officeart/2005/8/layout/hierarchy5"/>
    <dgm:cxn modelId="{B13245B3-669F-934C-BB49-C156CEA8B576}" type="presParOf" srcId="{795632C6-61F5-4CC3-9BF4-DEBA2AFE759A}" destId="{DDD1393B-3526-408F-AB91-A4D8EC2E5737}" srcOrd="0" destOrd="0" presId="urn:microsoft.com/office/officeart/2005/8/layout/hierarchy5"/>
    <dgm:cxn modelId="{A1B95904-4242-314C-8200-921A200DDC50}" type="presParOf" srcId="{795632C6-61F5-4CC3-9BF4-DEBA2AFE759A}" destId="{79B2EA10-F15C-449F-B5EF-326336F22BD1}" srcOrd="1" destOrd="0" presId="urn:microsoft.com/office/officeart/2005/8/layout/hierarchy5"/>
    <dgm:cxn modelId="{96737114-78D3-A241-8571-A127929F24AE}" type="presParOf" srcId="{7082556C-49E5-4841-AFAD-DB170577CC1A}" destId="{22A2978F-C2FC-46BE-81A6-70E8764C6209}" srcOrd="1" destOrd="0" presId="urn:microsoft.com/office/officeart/2005/8/layout/hierarchy5"/>
    <dgm:cxn modelId="{E19B8F74-3FF4-CC44-AEDC-CB801AC1DDD9}" type="presParOf" srcId="{22A2978F-C2FC-46BE-81A6-70E8764C6209}" destId="{385957ED-750E-4E35-AECB-379D169414DD}" srcOrd="0" destOrd="0" presId="urn:microsoft.com/office/officeart/2005/8/layout/hierarchy5"/>
    <dgm:cxn modelId="{BE6EE08F-205B-3E4A-8085-643C31B218FD}" type="presParOf" srcId="{7082556C-49E5-4841-AFAD-DB170577CC1A}" destId="{2C1777B6-CEC8-4A67-9CA9-FCB0114E1142}" srcOrd="2" destOrd="0" presId="urn:microsoft.com/office/officeart/2005/8/layout/hierarchy5"/>
    <dgm:cxn modelId="{02436727-91D5-C644-A52B-628D41066957}" type="presParOf" srcId="{2C1777B6-CEC8-4A67-9CA9-FCB0114E1142}" destId="{ABAA2CE0-525A-4A8F-93E2-6CF770E66613}" srcOrd="0" destOrd="0" presId="urn:microsoft.com/office/officeart/2005/8/layout/hierarchy5"/>
    <dgm:cxn modelId="{9CE297A6-191F-8446-956A-B755B0B7EA1E}" type="presParOf" srcId="{2C1777B6-CEC8-4A67-9CA9-FCB0114E1142}" destId="{E5C55CEF-E0C6-45BB-B2BD-FEAEB144184A}" srcOrd="1" destOrd="0" presId="urn:microsoft.com/office/officeart/2005/8/layout/hierarchy5"/>
    <dgm:cxn modelId="{44127689-8527-5C4B-8EB4-32FCBED544B6}" type="presParOf" srcId="{7082556C-49E5-4841-AFAD-DB170577CC1A}" destId="{8C4E7635-F2D5-4CAF-B67F-94C77AB2178B}" srcOrd="3" destOrd="0" presId="urn:microsoft.com/office/officeart/2005/8/layout/hierarchy5"/>
    <dgm:cxn modelId="{77C3F0E4-9661-AF47-8EF9-AE14164DF20F}" type="presParOf" srcId="{8C4E7635-F2D5-4CAF-B67F-94C77AB2178B}" destId="{C974724A-93A5-4DB5-A2A1-9208635FB226}" srcOrd="0" destOrd="0" presId="urn:microsoft.com/office/officeart/2005/8/layout/hierarchy5"/>
    <dgm:cxn modelId="{94DFE7A1-B8C9-AF40-A0F0-652DA178E4BD}" type="presParOf" srcId="{7082556C-49E5-4841-AFAD-DB170577CC1A}" destId="{2957ACD3-E4A3-42ED-8AD2-437FA505DB2B}" srcOrd="4" destOrd="0" presId="urn:microsoft.com/office/officeart/2005/8/layout/hierarchy5"/>
    <dgm:cxn modelId="{6FA4B145-D55A-0442-87A8-50911CD3CE98}" type="presParOf" srcId="{2957ACD3-E4A3-42ED-8AD2-437FA505DB2B}" destId="{C94582AA-4EC0-4E14-9E93-1FAADFCBDA59}" srcOrd="0" destOrd="0" presId="urn:microsoft.com/office/officeart/2005/8/layout/hierarchy5"/>
    <dgm:cxn modelId="{FEE76892-311C-2842-BB40-ADB6A80CABB5}" type="presParOf" srcId="{2957ACD3-E4A3-42ED-8AD2-437FA505DB2B}" destId="{80B49FDB-7359-418F-AC45-DDB6AE8EE094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AC31C-9C5B-874C-81CA-6A7B7F2FDFDF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213360" rIns="398272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Spiral</a:t>
          </a:r>
        </a:p>
      </dsp:txBody>
      <dsp:txXfrm rot="10800000">
        <a:off x="2365971" y="883"/>
        <a:ext cx="6690570" cy="1209216"/>
      </dsp:txXfrm>
    </dsp:sp>
    <dsp:sp modelId="{41BD7E8A-88A6-E545-BB55-DC53D49E9E2F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32A93-0CF9-0544-93B5-44DB4EE0A793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213360" rIns="398272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Waterfall</a:t>
          </a:r>
        </a:p>
      </dsp:txBody>
      <dsp:txXfrm rot="10800000">
        <a:off x="2365971" y="1571060"/>
        <a:ext cx="6690570" cy="1209216"/>
      </dsp:txXfrm>
    </dsp:sp>
    <dsp:sp modelId="{447DC23C-E4CA-A442-A9F0-3A2FD5D35CE3}">
      <dsp:nvSpPr>
        <dsp:cNvPr id="0" name=""/>
        <dsp:cNvSpPr/>
      </dsp:nvSpPr>
      <dsp:spPr>
        <a:xfrm>
          <a:off x="1459058" y="1571060"/>
          <a:ext cx="1209216" cy="120921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CE21D-6DE4-B443-94FB-8CD97C47664E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213360" rIns="398272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Agile</a:t>
          </a:r>
        </a:p>
      </dsp:txBody>
      <dsp:txXfrm rot="10800000">
        <a:off x="2365971" y="3141237"/>
        <a:ext cx="6690570" cy="1209216"/>
      </dsp:txXfrm>
    </dsp:sp>
    <dsp:sp modelId="{7BF8F7C9-423D-2242-BDAF-A2141EA37660}">
      <dsp:nvSpPr>
        <dsp:cNvPr id="0" name=""/>
        <dsp:cNvSpPr/>
      </dsp:nvSpPr>
      <dsp:spPr>
        <a:xfrm>
          <a:off x="1459058" y="3141237"/>
          <a:ext cx="1209216" cy="120921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5044A-AE87-466D-BC2F-440CC10DFDEA}">
      <dsp:nvSpPr>
        <dsp:cNvPr id="0" name=""/>
        <dsp:cNvSpPr/>
      </dsp:nvSpPr>
      <dsp:spPr>
        <a:xfrm>
          <a:off x="4828387" y="0"/>
          <a:ext cx="3267076" cy="4525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Practice</a:t>
          </a:r>
        </a:p>
      </dsp:txBody>
      <dsp:txXfrm>
        <a:off x="4828387" y="0"/>
        <a:ext cx="3267076" cy="1357788"/>
      </dsp:txXfrm>
    </dsp:sp>
    <dsp:sp modelId="{0974047A-2B9B-4D09-BB00-EAA056048D20}">
      <dsp:nvSpPr>
        <dsp:cNvPr id="0" name=""/>
        <dsp:cNvSpPr/>
      </dsp:nvSpPr>
      <dsp:spPr>
        <a:xfrm>
          <a:off x="838196" y="0"/>
          <a:ext cx="3017843" cy="4525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Goal</a:t>
          </a:r>
        </a:p>
      </dsp:txBody>
      <dsp:txXfrm>
        <a:off x="838196" y="0"/>
        <a:ext cx="3017843" cy="1357788"/>
      </dsp:txXfrm>
    </dsp:sp>
    <dsp:sp modelId="{B3D8597C-D24E-41AC-B1FD-24C27C12080B}">
      <dsp:nvSpPr>
        <dsp:cNvPr id="0" name=""/>
        <dsp:cNvSpPr/>
      </dsp:nvSpPr>
      <dsp:spPr>
        <a:xfrm>
          <a:off x="1066804" y="2133598"/>
          <a:ext cx="2468576" cy="11552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GG2: Institutionalized a Managed Process </a:t>
          </a:r>
        </a:p>
      </dsp:txBody>
      <dsp:txXfrm>
        <a:off x="1100641" y="2167435"/>
        <a:ext cx="2400902" cy="1087617"/>
      </dsp:txXfrm>
    </dsp:sp>
    <dsp:sp modelId="{C5596380-DA0B-4396-B73E-07870E50961C}">
      <dsp:nvSpPr>
        <dsp:cNvPr id="0" name=""/>
        <dsp:cNvSpPr/>
      </dsp:nvSpPr>
      <dsp:spPr>
        <a:xfrm rot="19412376">
          <a:off x="3307246" y="2005262"/>
          <a:ext cx="2331085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2331085" y="13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414511" y="1960323"/>
        <a:ext cx="116554" cy="116554"/>
      </dsp:txXfrm>
    </dsp:sp>
    <dsp:sp modelId="{FFD94DA6-A662-41FD-BD76-AFB5AB0E4B70}">
      <dsp:nvSpPr>
        <dsp:cNvPr id="0" name=""/>
        <dsp:cNvSpPr/>
      </dsp:nvSpPr>
      <dsp:spPr>
        <a:xfrm>
          <a:off x="5410197" y="990598"/>
          <a:ext cx="2468562" cy="670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GP 2.1: Establish an Organizational Policy</a:t>
          </a:r>
        </a:p>
      </dsp:txBody>
      <dsp:txXfrm>
        <a:off x="5429842" y="1010243"/>
        <a:ext cx="2429272" cy="631427"/>
      </dsp:txXfrm>
    </dsp:sp>
    <dsp:sp modelId="{2C3FAFCE-584D-4C27-9D10-EAE76F68CE2A}">
      <dsp:nvSpPr>
        <dsp:cNvPr id="0" name=""/>
        <dsp:cNvSpPr/>
      </dsp:nvSpPr>
      <dsp:spPr>
        <a:xfrm rot="20623944">
          <a:off x="3496284" y="2424364"/>
          <a:ext cx="1953007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1953007" y="13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423963" y="2388876"/>
        <a:ext cx="97650" cy="97650"/>
      </dsp:txXfrm>
    </dsp:sp>
    <dsp:sp modelId="{3845362B-CE9F-4724-80A6-DC1F885EFED6}">
      <dsp:nvSpPr>
        <dsp:cNvPr id="0" name=""/>
        <dsp:cNvSpPr/>
      </dsp:nvSpPr>
      <dsp:spPr>
        <a:xfrm>
          <a:off x="5410197" y="1828800"/>
          <a:ext cx="2470132" cy="670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GP 2.2: Plan the Process</a:t>
          </a:r>
        </a:p>
      </dsp:txBody>
      <dsp:txXfrm>
        <a:off x="5429842" y="1848445"/>
        <a:ext cx="2430842" cy="631427"/>
      </dsp:txXfrm>
    </dsp:sp>
    <dsp:sp modelId="{BFE0A87A-CDDC-4619-B4A6-6E701F12196E}">
      <dsp:nvSpPr>
        <dsp:cNvPr id="0" name=""/>
        <dsp:cNvSpPr/>
      </dsp:nvSpPr>
      <dsp:spPr>
        <a:xfrm rot="665107">
          <a:off x="3517558" y="2881565"/>
          <a:ext cx="1910460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1910460" y="13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425027" y="2847141"/>
        <a:ext cx="95523" cy="95523"/>
      </dsp:txXfrm>
    </dsp:sp>
    <dsp:sp modelId="{DB0B5753-C0B7-4547-ADC0-89836E2EFD8C}">
      <dsp:nvSpPr>
        <dsp:cNvPr id="0" name=""/>
        <dsp:cNvSpPr/>
      </dsp:nvSpPr>
      <dsp:spPr>
        <a:xfrm>
          <a:off x="5410197" y="2743203"/>
          <a:ext cx="2408238" cy="670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GP 2.3: Provide Resources</a:t>
          </a:r>
        </a:p>
      </dsp:txBody>
      <dsp:txXfrm>
        <a:off x="5429842" y="2762848"/>
        <a:ext cx="2368948" cy="631427"/>
      </dsp:txXfrm>
    </dsp:sp>
    <dsp:sp modelId="{079F87D2-D6A7-4BE1-AA93-A363A7CAE964}">
      <dsp:nvSpPr>
        <dsp:cNvPr id="0" name=""/>
        <dsp:cNvSpPr/>
      </dsp:nvSpPr>
      <dsp:spPr>
        <a:xfrm rot="1964470">
          <a:off x="3358315" y="3300663"/>
          <a:ext cx="2228946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2228946" y="13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417065" y="3258277"/>
        <a:ext cx="111447" cy="111447"/>
      </dsp:txXfrm>
    </dsp:sp>
    <dsp:sp modelId="{FF6CCE65-067F-43ED-8E68-7DB22942095D}">
      <dsp:nvSpPr>
        <dsp:cNvPr id="0" name=""/>
        <dsp:cNvSpPr/>
      </dsp:nvSpPr>
      <dsp:spPr>
        <a:xfrm>
          <a:off x="5410197" y="3581399"/>
          <a:ext cx="2622532" cy="670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GP 2.4:Assign Responsibility</a:t>
          </a:r>
        </a:p>
      </dsp:txBody>
      <dsp:txXfrm>
        <a:off x="5429842" y="3601044"/>
        <a:ext cx="2583242" cy="6314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F0495-E522-A443-B2EE-2EE8111DCCE5}">
      <dsp:nvSpPr>
        <dsp:cNvPr id="0" name=""/>
        <dsp:cNvSpPr/>
      </dsp:nvSpPr>
      <dsp:spPr>
        <a:xfrm>
          <a:off x="3207822" y="886"/>
          <a:ext cx="1391390" cy="13913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Plan</a:t>
          </a:r>
        </a:p>
      </dsp:txBody>
      <dsp:txXfrm>
        <a:off x="3411586" y="204650"/>
        <a:ext cx="983862" cy="983862"/>
      </dsp:txXfrm>
    </dsp:sp>
    <dsp:sp modelId="{25B7679C-EB0A-DD42-9D58-0247AA417291}">
      <dsp:nvSpPr>
        <dsp:cNvPr id="0" name=""/>
        <dsp:cNvSpPr/>
      </dsp:nvSpPr>
      <dsp:spPr>
        <a:xfrm rot="2700000">
          <a:off x="4450039" y="1193900"/>
          <a:ext cx="371187" cy="4695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466347" y="1248449"/>
        <a:ext cx="259831" cy="281756"/>
      </dsp:txXfrm>
    </dsp:sp>
    <dsp:sp modelId="{4517314C-9560-9146-8F85-C265A67CB7B7}">
      <dsp:nvSpPr>
        <dsp:cNvPr id="0" name=""/>
        <dsp:cNvSpPr/>
      </dsp:nvSpPr>
      <dsp:spPr>
        <a:xfrm>
          <a:off x="4686909" y="1479973"/>
          <a:ext cx="1391390" cy="13913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</a:t>
          </a:r>
        </a:p>
      </dsp:txBody>
      <dsp:txXfrm>
        <a:off x="4890673" y="1683737"/>
        <a:ext cx="983862" cy="983862"/>
      </dsp:txXfrm>
    </dsp:sp>
    <dsp:sp modelId="{8B902AA6-5C03-FA48-ADE4-757925D69C17}">
      <dsp:nvSpPr>
        <dsp:cNvPr id="0" name=""/>
        <dsp:cNvSpPr/>
      </dsp:nvSpPr>
      <dsp:spPr>
        <a:xfrm rot="8100000">
          <a:off x="4464895" y="2672986"/>
          <a:ext cx="371187" cy="4695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4559943" y="2727535"/>
        <a:ext cx="259831" cy="281756"/>
      </dsp:txXfrm>
    </dsp:sp>
    <dsp:sp modelId="{66214DE5-E177-5648-85CA-2410F637E414}">
      <dsp:nvSpPr>
        <dsp:cNvPr id="0" name=""/>
        <dsp:cNvSpPr/>
      </dsp:nvSpPr>
      <dsp:spPr>
        <a:xfrm>
          <a:off x="3207822" y="2959060"/>
          <a:ext cx="1391390" cy="13913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Study</a:t>
          </a:r>
        </a:p>
      </dsp:txBody>
      <dsp:txXfrm>
        <a:off x="3411586" y="3162824"/>
        <a:ext cx="983862" cy="983862"/>
      </dsp:txXfrm>
    </dsp:sp>
    <dsp:sp modelId="{BB2B5F1E-C80C-1D4B-8735-5841E265CEE0}">
      <dsp:nvSpPr>
        <dsp:cNvPr id="0" name=""/>
        <dsp:cNvSpPr/>
      </dsp:nvSpPr>
      <dsp:spPr>
        <a:xfrm rot="13500000">
          <a:off x="2985809" y="2687843"/>
          <a:ext cx="371187" cy="4695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080857" y="2821132"/>
        <a:ext cx="259831" cy="281756"/>
      </dsp:txXfrm>
    </dsp:sp>
    <dsp:sp modelId="{71E96246-E68C-6F48-830C-EBA1F951F633}">
      <dsp:nvSpPr>
        <dsp:cNvPr id="0" name=""/>
        <dsp:cNvSpPr/>
      </dsp:nvSpPr>
      <dsp:spPr>
        <a:xfrm>
          <a:off x="1728735" y="1479973"/>
          <a:ext cx="1391390" cy="13913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Act</a:t>
          </a:r>
        </a:p>
      </dsp:txBody>
      <dsp:txXfrm>
        <a:off x="1932499" y="1683737"/>
        <a:ext cx="983862" cy="983862"/>
      </dsp:txXfrm>
    </dsp:sp>
    <dsp:sp modelId="{CF20870B-9077-8341-B3CF-CA23FFCF9078}">
      <dsp:nvSpPr>
        <dsp:cNvPr id="0" name=""/>
        <dsp:cNvSpPr/>
      </dsp:nvSpPr>
      <dsp:spPr>
        <a:xfrm rot="18900000">
          <a:off x="2970952" y="1208756"/>
          <a:ext cx="371187" cy="4695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987260" y="1342045"/>
        <a:ext cx="259831" cy="2817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F847C-A4B3-45FF-979F-C68541AC979C}">
      <dsp:nvSpPr>
        <dsp:cNvPr id="0" name=""/>
        <dsp:cNvSpPr/>
      </dsp:nvSpPr>
      <dsp:spPr>
        <a:xfrm>
          <a:off x="3083005" y="2461550"/>
          <a:ext cx="2063588" cy="20635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SQA</a:t>
          </a:r>
        </a:p>
      </dsp:txBody>
      <dsp:txXfrm>
        <a:off x="3385210" y="2763755"/>
        <a:ext cx="1459178" cy="1459178"/>
      </dsp:txXfrm>
    </dsp:sp>
    <dsp:sp modelId="{14C92423-7DB4-457B-8013-0EC3F6FD6554}">
      <dsp:nvSpPr>
        <dsp:cNvPr id="0" name=""/>
        <dsp:cNvSpPr/>
      </dsp:nvSpPr>
      <dsp:spPr>
        <a:xfrm rot="1637122">
          <a:off x="2245067" y="2496023"/>
          <a:ext cx="988145" cy="58812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D4DB177-7ED0-421A-B981-B03A73C04E2E}">
      <dsp:nvSpPr>
        <dsp:cNvPr id="0" name=""/>
        <dsp:cNvSpPr/>
      </dsp:nvSpPr>
      <dsp:spPr>
        <a:xfrm>
          <a:off x="228614" y="1142992"/>
          <a:ext cx="1960408" cy="15683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Developers</a:t>
          </a:r>
        </a:p>
      </dsp:txBody>
      <dsp:txXfrm>
        <a:off x="274549" y="1188927"/>
        <a:ext cx="1868538" cy="1476457"/>
      </dsp:txXfrm>
    </dsp:sp>
    <dsp:sp modelId="{A4B7F0C5-4820-46BF-AFD2-E463A1C9772C}">
      <dsp:nvSpPr>
        <dsp:cNvPr id="0" name=""/>
        <dsp:cNvSpPr/>
      </dsp:nvSpPr>
      <dsp:spPr>
        <a:xfrm rot="5400000">
          <a:off x="3746105" y="1740297"/>
          <a:ext cx="868320" cy="58812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3FBDB1-0753-4F5E-8CD3-B2CED5985A0F}">
      <dsp:nvSpPr>
        <dsp:cNvPr id="0" name=""/>
        <dsp:cNvSpPr/>
      </dsp:nvSpPr>
      <dsp:spPr>
        <a:xfrm>
          <a:off x="3134595" y="824"/>
          <a:ext cx="1960408" cy="15683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Management</a:t>
          </a:r>
        </a:p>
      </dsp:txBody>
      <dsp:txXfrm>
        <a:off x="3180530" y="46759"/>
        <a:ext cx="1868538" cy="1476457"/>
      </dsp:txXfrm>
    </dsp:sp>
    <dsp:sp modelId="{C7463B8A-9947-483E-A4F6-61B8223017E2}">
      <dsp:nvSpPr>
        <dsp:cNvPr id="0" name=""/>
        <dsp:cNvSpPr/>
      </dsp:nvSpPr>
      <dsp:spPr>
        <a:xfrm rot="9176608">
          <a:off x="4953630" y="2490405"/>
          <a:ext cx="1040232" cy="58812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E77412B-83B8-4B25-B3E0-DE4BBA6DF82C}">
      <dsp:nvSpPr>
        <dsp:cNvPr id="0" name=""/>
        <dsp:cNvSpPr/>
      </dsp:nvSpPr>
      <dsp:spPr>
        <a:xfrm>
          <a:off x="6019791" y="1219204"/>
          <a:ext cx="1960408" cy="15683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Software Engineers</a:t>
          </a:r>
        </a:p>
      </dsp:txBody>
      <dsp:txXfrm>
        <a:off x="6065726" y="1265139"/>
        <a:ext cx="1868538" cy="1476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4BD29-9DEF-7A47-8CDB-991ECA175C2D}">
      <dsp:nvSpPr>
        <dsp:cNvPr id="0" name=""/>
        <dsp:cNvSpPr/>
      </dsp:nvSpPr>
      <dsp:spPr>
        <a:xfrm>
          <a:off x="2056865" y="1170294"/>
          <a:ext cx="1430359" cy="1430359"/>
        </a:xfrm>
        <a:prstGeom prst="gear9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quality</a:t>
          </a:r>
        </a:p>
      </dsp:txBody>
      <dsp:txXfrm>
        <a:off x="2344431" y="1505349"/>
        <a:ext cx="855227" cy="735234"/>
      </dsp:txXfrm>
    </dsp:sp>
    <dsp:sp modelId="{230CA549-B107-CB4A-9EDE-87233C9134E4}">
      <dsp:nvSpPr>
        <dsp:cNvPr id="0" name=""/>
        <dsp:cNvSpPr/>
      </dsp:nvSpPr>
      <dsp:spPr>
        <a:xfrm>
          <a:off x="1224656" y="832209"/>
          <a:ext cx="1040261" cy="1040261"/>
        </a:xfrm>
        <a:prstGeom prst="gear6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time</a:t>
          </a:r>
        </a:p>
      </dsp:txBody>
      <dsp:txXfrm>
        <a:off x="1486545" y="1095681"/>
        <a:ext cx="516483" cy="513317"/>
      </dsp:txXfrm>
    </dsp:sp>
    <dsp:sp modelId="{FD43BA3A-0332-B94E-A24A-FF1E9AC3873D}">
      <dsp:nvSpPr>
        <dsp:cNvPr id="0" name=""/>
        <dsp:cNvSpPr/>
      </dsp:nvSpPr>
      <dsp:spPr>
        <a:xfrm rot="20700000">
          <a:off x="1807309" y="114534"/>
          <a:ext cx="1019244" cy="1019244"/>
        </a:xfrm>
        <a:prstGeom prst="gear6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cost</a:t>
          </a:r>
        </a:p>
      </dsp:txBody>
      <dsp:txXfrm rot="-20700000">
        <a:off x="2030859" y="338085"/>
        <a:ext cx="572143" cy="572143"/>
      </dsp:txXfrm>
    </dsp:sp>
    <dsp:sp modelId="{321ACB95-A02D-874A-AB29-F5AEC791B192}">
      <dsp:nvSpPr>
        <dsp:cNvPr id="0" name=""/>
        <dsp:cNvSpPr/>
      </dsp:nvSpPr>
      <dsp:spPr>
        <a:xfrm>
          <a:off x="1930289" y="963725"/>
          <a:ext cx="1830860" cy="1830860"/>
        </a:xfrm>
        <a:prstGeom prst="circularArrow">
          <a:avLst>
            <a:gd name="adj1" fmla="val 4688"/>
            <a:gd name="adj2" fmla="val 299029"/>
            <a:gd name="adj3" fmla="val 2460007"/>
            <a:gd name="adj4" fmla="val 15988041"/>
            <a:gd name="adj5" fmla="val 5469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FEA1FF-F127-4C48-855A-477072388BA1}">
      <dsp:nvSpPr>
        <dsp:cNvPr id="0" name=""/>
        <dsp:cNvSpPr/>
      </dsp:nvSpPr>
      <dsp:spPr>
        <a:xfrm>
          <a:off x="1040428" y="608877"/>
          <a:ext cx="1330234" cy="133023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DE557D-C35E-9442-9872-B33B91A221E5}">
      <dsp:nvSpPr>
        <dsp:cNvPr id="0" name=""/>
        <dsp:cNvSpPr/>
      </dsp:nvSpPr>
      <dsp:spPr>
        <a:xfrm>
          <a:off x="1571547" y="-101878"/>
          <a:ext cx="1434260" cy="143426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88768E-3287-D64F-A479-BFD8C15D30AB}">
      <dsp:nvSpPr>
        <dsp:cNvPr id="0" name=""/>
        <dsp:cNvSpPr/>
      </dsp:nvSpPr>
      <dsp:spPr>
        <a:xfrm>
          <a:off x="0" y="6913"/>
          <a:ext cx="6513603" cy="13922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dirty="0" err="1"/>
            <a:t>Level</a:t>
          </a:r>
          <a:r>
            <a:rPr lang="ro-RO" sz="3500" kern="1200" dirty="0"/>
            <a:t> 1: </a:t>
          </a:r>
          <a:r>
            <a:rPr lang="ro-RO" sz="3500" kern="1200" dirty="0" err="1"/>
            <a:t>approach</a:t>
          </a:r>
          <a:r>
            <a:rPr lang="ro-RO" sz="3500" kern="1200" dirty="0"/>
            <a:t> </a:t>
          </a:r>
          <a:r>
            <a:rPr lang="ro-RO" sz="3500" kern="1200" dirty="0" err="1"/>
            <a:t>and</a:t>
          </a:r>
          <a:r>
            <a:rPr lang="ro-RO" sz="3500" kern="1200" dirty="0"/>
            <a:t> </a:t>
          </a:r>
          <a:r>
            <a:rPr lang="ro-RO" sz="3500" kern="1200" dirty="0" err="1"/>
            <a:t>responsibilities</a:t>
          </a:r>
          <a:r>
            <a:rPr lang="ro-RO" sz="3500" kern="1200" dirty="0"/>
            <a:t> – </a:t>
          </a:r>
          <a:r>
            <a:rPr lang="ro-RO" sz="3500" kern="1200" dirty="0">
              <a:solidFill>
                <a:srgbClr val="011893"/>
              </a:solidFill>
            </a:rPr>
            <a:t>Quality Manual</a:t>
          </a:r>
          <a:endParaRPr lang="en-US" sz="3500" kern="1200" dirty="0">
            <a:solidFill>
              <a:srgbClr val="011893"/>
            </a:solidFill>
          </a:endParaRPr>
        </a:p>
      </dsp:txBody>
      <dsp:txXfrm>
        <a:off x="67966" y="74879"/>
        <a:ext cx="6377671" cy="1256367"/>
      </dsp:txXfrm>
    </dsp:sp>
    <dsp:sp modelId="{45D5BD84-BF93-B44C-839D-B66FAE8B141B}">
      <dsp:nvSpPr>
        <dsp:cNvPr id="0" name=""/>
        <dsp:cNvSpPr/>
      </dsp:nvSpPr>
      <dsp:spPr>
        <a:xfrm>
          <a:off x="0" y="1500013"/>
          <a:ext cx="6513603" cy="139229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dirty="0" err="1"/>
            <a:t>Level</a:t>
          </a:r>
          <a:r>
            <a:rPr lang="ro-RO" sz="3500" kern="1200" dirty="0"/>
            <a:t> 2: </a:t>
          </a:r>
          <a:r>
            <a:rPr lang="ro-RO" sz="3500" kern="1200" dirty="0" err="1"/>
            <a:t>who</a:t>
          </a:r>
          <a:r>
            <a:rPr lang="ro-RO" sz="3500" kern="1200" dirty="0"/>
            <a:t>, </a:t>
          </a:r>
          <a:r>
            <a:rPr lang="ro-RO" sz="3500" kern="1200" dirty="0" err="1"/>
            <a:t>what</a:t>
          </a:r>
          <a:r>
            <a:rPr lang="ro-RO" sz="3500" kern="1200" dirty="0"/>
            <a:t>, </a:t>
          </a:r>
          <a:r>
            <a:rPr lang="ro-RO" sz="3500" kern="1200" dirty="0" err="1"/>
            <a:t>when</a:t>
          </a:r>
          <a:r>
            <a:rPr lang="ro-RO" sz="3500" kern="1200" dirty="0"/>
            <a:t> - </a:t>
          </a:r>
          <a:r>
            <a:rPr lang="ro-RO" sz="3500" kern="1200" dirty="0" err="1">
              <a:solidFill>
                <a:srgbClr val="011893"/>
              </a:solidFill>
            </a:rPr>
            <a:t>Procedures</a:t>
          </a:r>
          <a:endParaRPr lang="en-US" sz="3500" kern="1200" dirty="0">
            <a:solidFill>
              <a:srgbClr val="011893"/>
            </a:solidFill>
          </a:endParaRPr>
        </a:p>
      </dsp:txBody>
      <dsp:txXfrm>
        <a:off x="67966" y="1567979"/>
        <a:ext cx="6377671" cy="1256367"/>
      </dsp:txXfrm>
    </dsp:sp>
    <dsp:sp modelId="{64448B00-2FCA-8E4D-A593-0EDCFDB9FD9B}">
      <dsp:nvSpPr>
        <dsp:cNvPr id="0" name=""/>
        <dsp:cNvSpPr/>
      </dsp:nvSpPr>
      <dsp:spPr>
        <a:xfrm>
          <a:off x="0" y="2993113"/>
          <a:ext cx="6513603" cy="139229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dirty="0" err="1"/>
            <a:t>Level</a:t>
          </a:r>
          <a:r>
            <a:rPr lang="ro-RO" sz="3500" kern="1200" dirty="0"/>
            <a:t> 3: </a:t>
          </a:r>
          <a:r>
            <a:rPr lang="ro-RO" sz="3500" kern="1200" dirty="0" err="1"/>
            <a:t>how</a:t>
          </a:r>
          <a:r>
            <a:rPr lang="ro-RO" sz="3500" kern="1200" dirty="0"/>
            <a:t> - </a:t>
          </a:r>
          <a:r>
            <a:rPr lang="ro-RO" sz="3500" kern="1200" dirty="0" err="1">
              <a:solidFill>
                <a:srgbClr val="011893"/>
              </a:solidFill>
            </a:rPr>
            <a:t>Work</a:t>
          </a:r>
          <a:r>
            <a:rPr lang="ro-RO" sz="3500" kern="1200" dirty="0">
              <a:solidFill>
                <a:srgbClr val="011893"/>
              </a:solidFill>
            </a:rPr>
            <a:t> / job </a:t>
          </a:r>
          <a:r>
            <a:rPr lang="ro-RO" sz="3500" kern="1200" dirty="0" err="1">
              <a:solidFill>
                <a:srgbClr val="011893"/>
              </a:solidFill>
            </a:rPr>
            <a:t>instructions</a:t>
          </a:r>
          <a:endParaRPr lang="en-US" sz="3500" kern="1200" dirty="0">
            <a:solidFill>
              <a:srgbClr val="011893"/>
            </a:solidFill>
          </a:endParaRPr>
        </a:p>
      </dsp:txBody>
      <dsp:txXfrm>
        <a:off x="67966" y="3061079"/>
        <a:ext cx="6377671" cy="1256367"/>
      </dsp:txXfrm>
    </dsp:sp>
    <dsp:sp modelId="{39B789A3-6C9B-A645-AD0E-31C41ABE4034}">
      <dsp:nvSpPr>
        <dsp:cNvPr id="0" name=""/>
        <dsp:cNvSpPr/>
      </dsp:nvSpPr>
      <dsp:spPr>
        <a:xfrm>
          <a:off x="0" y="4486213"/>
          <a:ext cx="6513603" cy="139229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dirty="0" err="1"/>
            <a:t>Level</a:t>
          </a:r>
          <a:r>
            <a:rPr lang="ro-RO" sz="3500" kern="1200" dirty="0"/>
            <a:t> 4: </a:t>
          </a:r>
          <a:r>
            <a:rPr lang="ro-RO" sz="3500" kern="1200" dirty="0" err="1"/>
            <a:t>results</a:t>
          </a:r>
          <a:r>
            <a:rPr lang="ro-RO" sz="3500" kern="1200" dirty="0"/>
            <a:t> – </a:t>
          </a:r>
          <a:r>
            <a:rPr lang="ro-RO" sz="3500" kern="1200" dirty="0">
              <a:solidFill>
                <a:srgbClr val="011893"/>
              </a:solidFill>
            </a:rPr>
            <a:t>Records, </a:t>
          </a:r>
          <a:r>
            <a:rPr lang="ro-RO" sz="3500" kern="1200" dirty="0" err="1">
              <a:solidFill>
                <a:srgbClr val="011893"/>
              </a:solidFill>
            </a:rPr>
            <a:t>documentation</a:t>
          </a:r>
          <a:endParaRPr lang="en-US" sz="3500" kern="1200" dirty="0">
            <a:solidFill>
              <a:srgbClr val="011893"/>
            </a:solidFill>
          </a:endParaRPr>
        </a:p>
      </dsp:txBody>
      <dsp:txXfrm>
        <a:off x="67966" y="4554179"/>
        <a:ext cx="6377671" cy="12563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9861A-7F74-B54B-B7D2-8EBC8DF36F66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Quality Management System</a:t>
          </a:r>
        </a:p>
      </dsp:txBody>
      <dsp:txXfrm>
        <a:off x="0" y="39687"/>
        <a:ext cx="3286125" cy="1971675"/>
      </dsp:txXfrm>
    </dsp:sp>
    <dsp:sp modelId="{668968B5-5EEF-8942-84D4-169BBD361532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Management Responsibility</a:t>
          </a:r>
        </a:p>
      </dsp:txBody>
      <dsp:txXfrm>
        <a:off x="3614737" y="39687"/>
        <a:ext cx="3286125" cy="1971675"/>
      </dsp:txXfrm>
    </dsp:sp>
    <dsp:sp modelId="{56A092D6-1AC4-8D46-BE9E-F7A99E133B9E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Resource Management</a:t>
          </a:r>
        </a:p>
      </dsp:txBody>
      <dsp:txXfrm>
        <a:off x="7229475" y="39687"/>
        <a:ext cx="3286125" cy="1971675"/>
      </dsp:txXfrm>
    </dsp:sp>
    <dsp:sp modelId="{F248E6F2-BC0B-EB42-9C5C-E865C61AB236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Product Realization</a:t>
          </a:r>
        </a:p>
      </dsp:txBody>
      <dsp:txXfrm>
        <a:off x="1807368" y="2339975"/>
        <a:ext cx="3286125" cy="1971675"/>
      </dsp:txXfrm>
    </dsp:sp>
    <dsp:sp modelId="{D3A5D07A-2B92-A243-A719-08A31A6EC4FD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Measurement, Analysis &amp; Improvement</a:t>
          </a:r>
        </a:p>
      </dsp:txBody>
      <dsp:txXfrm>
        <a:off x="5422106" y="2339975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A6115-BA46-C14D-9D4A-933D887A781B}">
      <dsp:nvSpPr>
        <dsp:cNvPr id="0" name=""/>
        <dsp:cNvSpPr/>
      </dsp:nvSpPr>
      <dsp:spPr>
        <a:xfrm>
          <a:off x="3770" y="687122"/>
          <a:ext cx="2194718" cy="87788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Internal audit</a:t>
          </a:r>
        </a:p>
      </dsp:txBody>
      <dsp:txXfrm>
        <a:off x="442714" y="687122"/>
        <a:ext cx="1316831" cy="877887"/>
      </dsp:txXfrm>
    </dsp:sp>
    <dsp:sp modelId="{E0C9475A-C19D-3A43-8481-C2CAB4831B18}">
      <dsp:nvSpPr>
        <dsp:cNvPr id="0" name=""/>
        <dsp:cNvSpPr/>
      </dsp:nvSpPr>
      <dsp:spPr>
        <a:xfrm>
          <a:off x="1979017" y="687122"/>
          <a:ext cx="2194718" cy="87788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Changes performed</a:t>
          </a:r>
        </a:p>
      </dsp:txBody>
      <dsp:txXfrm>
        <a:off x="2417961" y="687122"/>
        <a:ext cx="1316831" cy="877887"/>
      </dsp:txXfrm>
    </dsp:sp>
    <dsp:sp modelId="{E9EF04DA-F346-3245-B604-32BFA26C5CE3}">
      <dsp:nvSpPr>
        <dsp:cNvPr id="0" name=""/>
        <dsp:cNvSpPr/>
      </dsp:nvSpPr>
      <dsp:spPr>
        <a:xfrm>
          <a:off x="3954264" y="687122"/>
          <a:ext cx="2194718" cy="87788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Submit request</a:t>
          </a:r>
        </a:p>
      </dsp:txBody>
      <dsp:txXfrm>
        <a:off x="4393208" y="687122"/>
        <a:ext cx="1316831" cy="877887"/>
      </dsp:txXfrm>
    </dsp:sp>
    <dsp:sp modelId="{D2E70E48-C30D-E84F-83D3-2FD1C0D98E5F}">
      <dsp:nvSpPr>
        <dsp:cNvPr id="0" name=""/>
        <dsp:cNvSpPr/>
      </dsp:nvSpPr>
      <dsp:spPr>
        <a:xfrm>
          <a:off x="5929510" y="687122"/>
          <a:ext cx="2194718" cy="87788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Formal audit by ISO </a:t>
          </a:r>
        </a:p>
      </dsp:txBody>
      <dsp:txXfrm>
        <a:off x="6368454" y="687122"/>
        <a:ext cx="1316831" cy="8778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E8A05-D73F-4CDB-8294-F4AA660FBA95}">
      <dsp:nvSpPr>
        <dsp:cNvPr id="0" name=""/>
        <dsp:cNvSpPr/>
      </dsp:nvSpPr>
      <dsp:spPr>
        <a:xfrm>
          <a:off x="0" y="0"/>
          <a:ext cx="6336792" cy="932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Level 1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Initial</a:t>
          </a:r>
        </a:p>
      </dsp:txBody>
      <dsp:txXfrm>
        <a:off x="27317" y="27317"/>
        <a:ext cx="5221225" cy="878054"/>
      </dsp:txXfrm>
    </dsp:sp>
    <dsp:sp modelId="{E9964025-DDC0-4469-B54E-BAC4F8E9A75A}">
      <dsp:nvSpPr>
        <dsp:cNvPr id="0" name=""/>
        <dsp:cNvSpPr/>
      </dsp:nvSpPr>
      <dsp:spPr>
        <a:xfrm>
          <a:off x="473202" y="1062228"/>
          <a:ext cx="6336792" cy="932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Level 2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Repeatable</a:t>
          </a:r>
        </a:p>
      </dsp:txBody>
      <dsp:txXfrm>
        <a:off x="500519" y="1089545"/>
        <a:ext cx="5202708" cy="878054"/>
      </dsp:txXfrm>
    </dsp:sp>
    <dsp:sp modelId="{7DE247E0-699C-490D-8956-9D089BEE9FCF}">
      <dsp:nvSpPr>
        <dsp:cNvPr id="0" name=""/>
        <dsp:cNvSpPr/>
      </dsp:nvSpPr>
      <dsp:spPr>
        <a:xfrm>
          <a:off x="946404" y="2124456"/>
          <a:ext cx="6336792" cy="932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Level 3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Defined</a:t>
          </a:r>
        </a:p>
      </dsp:txBody>
      <dsp:txXfrm>
        <a:off x="973721" y="2151773"/>
        <a:ext cx="5202708" cy="878054"/>
      </dsp:txXfrm>
    </dsp:sp>
    <dsp:sp modelId="{E6F8F0D4-94FD-435C-A30F-0A9A566B623C}">
      <dsp:nvSpPr>
        <dsp:cNvPr id="0" name=""/>
        <dsp:cNvSpPr/>
      </dsp:nvSpPr>
      <dsp:spPr>
        <a:xfrm>
          <a:off x="1419605" y="3186684"/>
          <a:ext cx="6336792" cy="932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Level 4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Managed </a:t>
          </a:r>
        </a:p>
      </dsp:txBody>
      <dsp:txXfrm>
        <a:off x="1446922" y="3214001"/>
        <a:ext cx="5202708" cy="878054"/>
      </dsp:txXfrm>
    </dsp:sp>
    <dsp:sp modelId="{1D585B95-31CE-42A1-A04E-998F967A4C37}">
      <dsp:nvSpPr>
        <dsp:cNvPr id="0" name=""/>
        <dsp:cNvSpPr/>
      </dsp:nvSpPr>
      <dsp:spPr>
        <a:xfrm>
          <a:off x="1892808" y="4248912"/>
          <a:ext cx="6336792" cy="932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Level 5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Optimizing</a:t>
          </a:r>
        </a:p>
      </dsp:txBody>
      <dsp:txXfrm>
        <a:off x="1920125" y="4276229"/>
        <a:ext cx="5202708" cy="878054"/>
      </dsp:txXfrm>
    </dsp:sp>
    <dsp:sp modelId="{C36153CA-1E02-431C-800B-A9CACB87F270}">
      <dsp:nvSpPr>
        <dsp:cNvPr id="0" name=""/>
        <dsp:cNvSpPr/>
      </dsp:nvSpPr>
      <dsp:spPr>
        <a:xfrm>
          <a:off x="5730544" y="681380"/>
          <a:ext cx="606247" cy="606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866950" y="681380"/>
        <a:ext cx="333435" cy="456201"/>
      </dsp:txXfrm>
    </dsp:sp>
    <dsp:sp modelId="{892C5B5C-CC3B-447B-967D-E52FC2487365}">
      <dsp:nvSpPr>
        <dsp:cNvPr id="0" name=""/>
        <dsp:cNvSpPr/>
      </dsp:nvSpPr>
      <dsp:spPr>
        <a:xfrm>
          <a:off x="6203746" y="1743608"/>
          <a:ext cx="606247" cy="606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340152" y="1743608"/>
        <a:ext cx="333435" cy="456201"/>
      </dsp:txXfrm>
    </dsp:sp>
    <dsp:sp modelId="{F37A405B-BBD2-471F-8325-530D5DE34801}">
      <dsp:nvSpPr>
        <dsp:cNvPr id="0" name=""/>
        <dsp:cNvSpPr/>
      </dsp:nvSpPr>
      <dsp:spPr>
        <a:xfrm>
          <a:off x="6676948" y="2790291"/>
          <a:ext cx="606247" cy="606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813354" y="2790291"/>
        <a:ext cx="333435" cy="456201"/>
      </dsp:txXfrm>
    </dsp:sp>
    <dsp:sp modelId="{E9F2522A-1766-4D39-9D9A-AC3437249C61}">
      <dsp:nvSpPr>
        <dsp:cNvPr id="0" name=""/>
        <dsp:cNvSpPr/>
      </dsp:nvSpPr>
      <dsp:spPr>
        <a:xfrm>
          <a:off x="7150150" y="3862882"/>
          <a:ext cx="606247" cy="606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286556" y="3862882"/>
        <a:ext cx="333435" cy="4562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7818D-B949-2340-887F-79F5DE5CF5AC}">
      <dsp:nvSpPr>
        <dsp:cNvPr id="0" name=""/>
        <dsp:cNvSpPr/>
      </dsp:nvSpPr>
      <dsp:spPr>
        <a:xfrm>
          <a:off x="0" y="1074994"/>
          <a:ext cx="33086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A57AB0-887C-7C4F-9844-1F4F97236E58}">
      <dsp:nvSpPr>
        <dsp:cNvPr id="0" name=""/>
        <dsp:cNvSpPr/>
      </dsp:nvSpPr>
      <dsp:spPr>
        <a:xfrm>
          <a:off x="165434" y="838834"/>
          <a:ext cx="2316078" cy="472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542" tIns="0" rIns="8754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Incomplete</a:t>
          </a:r>
        </a:p>
      </dsp:txBody>
      <dsp:txXfrm>
        <a:off x="188491" y="861891"/>
        <a:ext cx="2269964" cy="426206"/>
      </dsp:txXfrm>
    </dsp:sp>
    <dsp:sp modelId="{417369C5-F861-1E40-A174-60CA61E24694}">
      <dsp:nvSpPr>
        <dsp:cNvPr id="0" name=""/>
        <dsp:cNvSpPr/>
      </dsp:nvSpPr>
      <dsp:spPr>
        <a:xfrm>
          <a:off x="0" y="1800754"/>
          <a:ext cx="33086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F8CDB9-DF4B-D44E-86CC-4DCD3C049581}">
      <dsp:nvSpPr>
        <dsp:cNvPr id="0" name=""/>
        <dsp:cNvSpPr/>
      </dsp:nvSpPr>
      <dsp:spPr>
        <a:xfrm>
          <a:off x="165434" y="1564594"/>
          <a:ext cx="2316078" cy="472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542" tIns="0" rIns="8754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Performed</a:t>
          </a:r>
        </a:p>
      </dsp:txBody>
      <dsp:txXfrm>
        <a:off x="188491" y="1587651"/>
        <a:ext cx="2269964" cy="426206"/>
      </dsp:txXfrm>
    </dsp:sp>
    <dsp:sp modelId="{DAC7EEDC-F56A-C148-BD33-2D102327A276}">
      <dsp:nvSpPr>
        <dsp:cNvPr id="0" name=""/>
        <dsp:cNvSpPr/>
      </dsp:nvSpPr>
      <dsp:spPr>
        <a:xfrm>
          <a:off x="0" y="2526514"/>
          <a:ext cx="33086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FF2CE3-FC8A-2A41-BEC6-076CDC64F037}">
      <dsp:nvSpPr>
        <dsp:cNvPr id="0" name=""/>
        <dsp:cNvSpPr/>
      </dsp:nvSpPr>
      <dsp:spPr>
        <a:xfrm>
          <a:off x="165434" y="2290354"/>
          <a:ext cx="2316078" cy="472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542" tIns="0" rIns="8754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Managed</a:t>
          </a:r>
        </a:p>
      </dsp:txBody>
      <dsp:txXfrm>
        <a:off x="188491" y="2313411"/>
        <a:ext cx="2269964" cy="426206"/>
      </dsp:txXfrm>
    </dsp:sp>
    <dsp:sp modelId="{2F72BB91-0B89-9646-847E-7DC98F2E20E4}">
      <dsp:nvSpPr>
        <dsp:cNvPr id="0" name=""/>
        <dsp:cNvSpPr/>
      </dsp:nvSpPr>
      <dsp:spPr>
        <a:xfrm>
          <a:off x="0" y="3252274"/>
          <a:ext cx="33086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4B6E38-32F7-8646-9535-4220058746C3}">
      <dsp:nvSpPr>
        <dsp:cNvPr id="0" name=""/>
        <dsp:cNvSpPr/>
      </dsp:nvSpPr>
      <dsp:spPr>
        <a:xfrm>
          <a:off x="165434" y="3016114"/>
          <a:ext cx="2316078" cy="472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542" tIns="0" rIns="8754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Defined</a:t>
          </a:r>
        </a:p>
      </dsp:txBody>
      <dsp:txXfrm>
        <a:off x="188491" y="3039171"/>
        <a:ext cx="2269964" cy="426206"/>
      </dsp:txXfrm>
    </dsp:sp>
    <dsp:sp modelId="{62292079-1F9C-9244-934F-8C448170B786}">
      <dsp:nvSpPr>
        <dsp:cNvPr id="0" name=""/>
        <dsp:cNvSpPr/>
      </dsp:nvSpPr>
      <dsp:spPr>
        <a:xfrm>
          <a:off x="0" y="3978034"/>
          <a:ext cx="33086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D39CDE-8E47-4A4A-90D7-FE6E54422A04}">
      <dsp:nvSpPr>
        <dsp:cNvPr id="0" name=""/>
        <dsp:cNvSpPr/>
      </dsp:nvSpPr>
      <dsp:spPr>
        <a:xfrm>
          <a:off x="165434" y="3741874"/>
          <a:ext cx="2316078" cy="472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542" tIns="0" rIns="8754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Quantitatively Managed</a:t>
          </a:r>
        </a:p>
      </dsp:txBody>
      <dsp:txXfrm>
        <a:off x="188491" y="3764931"/>
        <a:ext cx="2269964" cy="426206"/>
      </dsp:txXfrm>
    </dsp:sp>
    <dsp:sp modelId="{F6B5C921-6BD9-2A40-BD55-3017DED02B10}">
      <dsp:nvSpPr>
        <dsp:cNvPr id="0" name=""/>
        <dsp:cNvSpPr/>
      </dsp:nvSpPr>
      <dsp:spPr>
        <a:xfrm>
          <a:off x="0" y="4703794"/>
          <a:ext cx="33086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5FBC1F-97E9-F447-A452-64E2AA276691}">
      <dsp:nvSpPr>
        <dsp:cNvPr id="0" name=""/>
        <dsp:cNvSpPr/>
      </dsp:nvSpPr>
      <dsp:spPr>
        <a:xfrm>
          <a:off x="165434" y="4467634"/>
          <a:ext cx="2316078" cy="472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542" tIns="0" rIns="8754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Optimizing</a:t>
          </a:r>
        </a:p>
      </dsp:txBody>
      <dsp:txXfrm>
        <a:off x="188491" y="4490691"/>
        <a:ext cx="2269964" cy="4262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4F58E-72A5-4A83-ABA6-AFEF9DA3E96A}">
      <dsp:nvSpPr>
        <dsp:cNvPr id="0" name=""/>
        <dsp:cNvSpPr/>
      </dsp:nvSpPr>
      <dsp:spPr>
        <a:xfrm>
          <a:off x="-25455" y="0"/>
          <a:ext cx="2301075" cy="896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Initial</a:t>
          </a:r>
        </a:p>
      </dsp:txBody>
      <dsp:txXfrm>
        <a:off x="816" y="26271"/>
        <a:ext cx="1228231" cy="844427"/>
      </dsp:txXfrm>
    </dsp:sp>
    <dsp:sp modelId="{0B6F950D-79BA-4452-B704-EC1A1B059F19}">
      <dsp:nvSpPr>
        <dsp:cNvPr id="0" name=""/>
        <dsp:cNvSpPr/>
      </dsp:nvSpPr>
      <dsp:spPr>
        <a:xfrm>
          <a:off x="146377" y="1021548"/>
          <a:ext cx="2301075" cy="896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Managed</a:t>
          </a:r>
        </a:p>
      </dsp:txBody>
      <dsp:txXfrm>
        <a:off x="172648" y="1047819"/>
        <a:ext cx="1493670" cy="844427"/>
      </dsp:txXfrm>
    </dsp:sp>
    <dsp:sp modelId="{DA64D5FE-3F4E-4A12-ACB8-63CBDA808374}">
      <dsp:nvSpPr>
        <dsp:cNvPr id="0" name=""/>
        <dsp:cNvSpPr/>
      </dsp:nvSpPr>
      <dsp:spPr>
        <a:xfrm>
          <a:off x="318211" y="2043096"/>
          <a:ext cx="2301075" cy="896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Defined</a:t>
          </a:r>
        </a:p>
      </dsp:txBody>
      <dsp:txXfrm>
        <a:off x="344482" y="2069367"/>
        <a:ext cx="1493670" cy="844427"/>
      </dsp:txXfrm>
    </dsp:sp>
    <dsp:sp modelId="{438E7E5C-4BDC-41D5-94D9-2FC3894DA0FD}">
      <dsp:nvSpPr>
        <dsp:cNvPr id="0" name=""/>
        <dsp:cNvSpPr/>
      </dsp:nvSpPr>
      <dsp:spPr>
        <a:xfrm>
          <a:off x="490045" y="3064645"/>
          <a:ext cx="2301075" cy="896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Quantitatively managed</a:t>
          </a:r>
        </a:p>
      </dsp:txBody>
      <dsp:txXfrm>
        <a:off x="516316" y="3090916"/>
        <a:ext cx="1493670" cy="844427"/>
      </dsp:txXfrm>
    </dsp:sp>
    <dsp:sp modelId="{B58FDCE0-4070-4DC6-9AC0-595913E38FB5}">
      <dsp:nvSpPr>
        <dsp:cNvPr id="0" name=""/>
        <dsp:cNvSpPr/>
      </dsp:nvSpPr>
      <dsp:spPr>
        <a:xfrm>
          <a:off x="610967" y="4086193"/>
          <a:ext cx="2402898" cy="896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Optimizing</a:t>
          </a:r>
        </a:p>
      </dsp:txBody>
      <dsp:txXfrm>
        <a:off x="637238" y="4112464"/>
        <a:ext cx="1562089" cy="844427"/>
      </dsp:txXfrm>
    </dsp:sp>
    <dsp:sp modelId="{34C2B562-FA2D-4359-9AF5-1070485998F0}">
      <dsp:nvSpPr>
        <dsp:cNvPr id="0" name=""/>
        <dsp:cNvSpPr/>
      </dsp:nvSpPr>
      <dsp:spPr>
        <a:xfrm>
          <a:off x="1692589" y="655285"/>
          <a:ext cx="583030" cy="583030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823771" y="655285"/>
        <a:ext cx="320666" cy="438730"/>
      </dsp:txXfrm>
    </dsp:sp>
    <dsp:sp modelId="{471FDB64-B511-47C1-8062-8C7F0305B934}">
      <dsp:nvSpPr>
        <dsp:cNvPr id="0" name=""/>
        <dsp:cNvSpPr/>
      </dsp:nvSpPr>
      <dsp:spPr>
        <a:xfrm>
          <a:off x="1864423" y="1676834"/>
          <a:ext cx="583030" cy="583030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995605" y="1676834"/>
        <a:ext cx="320666" cy="438730"/>
      </dsp:txXfrm>
    </dsp:sp>
    <dsp:sp modelId="{016A53DE-BC44-431D-9B9A-DE6CE18184D8}">
      <dsp:nvSpPr>
        <dsp:cNvPr id="0" name=""/>
        <dsp:cNvSpPr/>
      </dsp:nvSpPr>
      <dsp:spPr>
        <a:xfrm>
          <a:off x="2036257" y="2683433"/>
          <a:ext cx="583030" cy="583030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167439" y="2683433"/>
        <a:ext cx="320666" cy="438730"/>
      </dsp:txXfrm>
    </dsp:sp>
    <dsp:sp modelId="{AF1A729B-020D-4AE8-8D72-F919C39BF41E}">
      <dsp:nvSpPr>
        <dsp:cNvPr id="0" name=""/>
        <dsp:cNvSpPr/>
      </dsp:nvSpPr>
      <dsp:spPr>
        <a:xfrm>
          <a:off x="2208090" y="3714948"/>
          <a:ext cx="583030" cy="583030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339272" y="3714948"/>
        <a:ext cx="320666" cy="4387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582AA-4EC0-4E14-9E93-1FAADFCBDA59}">
      <dsp:nvSpPr>
        <dsp:cNvPr id="0" name=""/>
        <dsp:cNvSpPr/>
      </dsp:nvSpPr>
      <dsp:spPr>
        <a:xfrm>
          <a:off x="5760871" y="0"/>
          <a:ext cx="2465478" cy="5257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Subpractice</a:t>
          </a:r>
          <a:endParaRPr lang="en-US" sz="3300" kern="1200" dirty="0"/>
        </a:p>
      </dsp:txBody>
      <dsp:txXfrm>
        <a:off x="5760871" y="0"/>
        <a:ext cx="2465478" cy="1577340"/>
      </dsp:txXfrm>
    </dsp:sp>
    <dsp:sp modelId="{ABAA2CE0-525A-4A8F-93E2-6CF770E66613}">
      <dsp:nvSpPr>
        <dsp:cNvPr id="0" name=""/>
        <dsp:cNvSpPr/>
      </dsp:nvSpPr>
      <dsp:spPr>
        <a:xfrm>
          <a:off x="2882060" y="0"/>
          <a:ext cx="2465478" cy="5257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Practice</a:t>
          </a:r>
        </a:p>
      </dsp:txBody>
      <dsp:txXfrm>
        <a:off x="2882060" y="0"/>
        <a:ext cx="2465478" cy="1577340"/>
      </dsp:txXfrm>
    </dsp:sp>
    <dsp:sp modelId="{DDD1393B-3526-408F-AB91-A4D8EC2E5737}">
      <dsp:nvSpPr>
        <dsp:cNvPr id="0" name=""/>
        <dsp:cNvSpPr/>
      </dsp:nvSpPr>
      <dsp:spPr>
        <a:xfrm>
          <a:off x="3250" y="0"/>
          <a:ext cx="2465478" cy="5257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Goal</a:t>
          </a:r>
        </a:p>
      </dsp:txBody>
      <dsp:txXfrm>
        <a:off x="3250" y="0"/>
        <a:ext cx="2465478" cy="1577340"/>
      </dsp:txXfrm>
    </dsp:sp>
    <dsp:sp modelId="{FDF2077C-D958-4B8D-A784-B2E0CAE714A0}">
      <dsp:nvSpPr>
        <dsp:cNvPr id="0" name=""/>
        <dsp:cNvSpPr/>
      </dsp:nvSpPr>
      <dsp:spPr>
        <a:xfrm>
          <a:off x="209916" y="3092830"/>
          <a:ext cx="2066664" cy="1033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SG 1: Objectively Evaluate Processes and Work Products</a:t>
          </a:r>
        </a:p>
      </dsp:txBody>
      <dsp:txXfrm>
        <a:off x="240181" y="3123095"/>
        <a:ext cx="2006134" cy="972802"/>
      </dsp:txXfrm>
    </dsp:sp>
    <dsp:sp modelId="{EB2CB5CB-803C-4BE2-9DDC-6F921B738F93}">
      <dsp:nvSpPr>
        <dsp:cNvPr id="0" name=""/>
        <dsp:cNvSpPr/>
      </dsp:nvSpPr>
      <dsp:spPr>
        <a:xfrm rot="18770822">
          <a:off x="2082110" y="3146184"/>
          <a:ext cx="1215607" cy="35375"/>
        </a:xfrm>
        <a:custGeom>
          <a:avLst/>
          <a:gdLst/>
          <a:ahLst/>
          <a:cxnLst/>
          <a:rect l="0" t="0" r="0" b="0"/>
          <a:pathLst>
            <a:path>
              <a:moveTo>
                <a:pt x="0" y="17687"/>
              </a:moveTo>
              <a:lnTo>
                <a:pt x="1215607" y="176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59523" y="3133482"/>
        <a:ext cx="60780" cy="60780"/>
      </dsp:txXfrm>
    </dsp:sp>
    <dsp:sp modelId="{D9E9B258-E022-42E2-8380-D7DDAE123ED0}">
      <dsp:nvSpPr>
        <dsp:cNvPr id="0" name=""/>
        <dsp:cNvSpPr/>
      </dsp:nvSpPr>
      <dsp:spPr>
        <a:xfrm>
          <a:off x="3103246" y="2201581"/>
          <a:ext cx="2066664" cy="1033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 1.1: Objectively Evaluate Processes</a:t>
          </a:r>
        </a:p>
      </dsp:txBody>
      <dsp:txXfrm>
        <a:off x="3133511" y="2231846"/>
        <a:ext cx="2006134" cy="972802"/>
      </dsp:txXfrm>
    </dsp:sp>
    <dsp:sp modelId="{15F82A64-411F-4B61-A083-B8DF2713FF71}">
      <dsp:nvSpPr>
        <dsp:cNvPr id="0" name=""/>
        <dsp:cNvSpPr/>
      </dsp:nvSpPr>
      <dsp:spPr>
        <a:xfrm rot="19457599">
          <a:off x="5074223" y="2403476"/>
          <a:ext cx="1018042" cy="35375"/>
        </a:xfrm>
        <a:custGeom>
          <a:avLst/>
          <a:gdLst/>
          <a:ahLst/>
          <a:cxnLst/>
          <a:rect l="0" t="0" r="0" b="0"/>
          <a:pathLst>
            <a:path>
              <a:moveTo>
                <a:pt x="0" y="17687"/>
              </a:moveTo>
              <a:lnTo>
                <a:pt x="1018042" y="176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57793" y="2395713"/>
        <a:ext cx="50902" cy="50902"/>
      </dsp:txXfrm>
    </dsp:sp>
    <dsp:sp modelId="{FB2CF4E5-3A99-4F37-B9D2-94CA03DFFD9C}">
      <dsp:nvSpPr>
        <dsp:cNvPr id="0" name=""/>
        <dsp:cNvSpPr/>
      </dsp:nvSpPr>
      <dsp:spPr>
        <a:xfrm>
          <a:off x="5996577" y="1607415"/>
          <a:ext cx="2066664" cy="1033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 1.1.1: …</a:t>
          </a:r>
        </a:p>
      </dsp:txBody>
      <dsp:txXfrm>
        <a:off x="6026842" y="1637680"/>
        <a:ext cx="2006134" cy="972802"/>
      </dsp:txXfrm>
    </dsp:sp>
    <dsp:sp modelId="{55AB9229-B97A-4D67-A8AE-5AE6622D683E}">
      <dsp:nvSpPr>
        <dsp:cNvPr id="0" name=""/>
        <dsp:cNvSpPr/>
      </dsp:nvSpPr>
      <dsp:spPr>
        <a:xfrm rot="2142401">
          <a:off x="5074223" y="2997642"/>
          <a:ext cx="1018042" cy="35375"/>
        </a:xfrm>
        <a:custGeom>
          <a:avLst/>
          <a:gdLst/>
          <a:ahLst/>
          <a:cxnLst/>
          <a:rect l="0" t="0" r="0" b="0"/>
          <a:pathLst>
            <a:path>
              <a:moveTo>
                <a:pt x="0" y="17687"/>
              </a:moveTo>
              <a:lnTo>
                <a:pt x="1018042" y="176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57793" y="2989879"/>
        <a:ext cx="50902" cy="50902"/>
      </dsp:txXfrm>
    </dsp:sp>
    <dsp:sp modelId="{1A7547BB-F6B3-49EC-B0D6-C007086BA18C}">
      <dsp:nvSpPr>
        <dsp:cNvPr id="0" name=""/>
        <dsp:cNvSpPr/>
      </dsp:nvSpPr>
      <dsp:spPr>
        <a:xfrm>
          <a:off x="5996577" y="2795747"/>
          <a:ext cx="2066664" cy="1033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Sub 1.1.2: Establish and Maintain Clearly Stated Criteria for the Evaluations</a:t>
          </a:r>
        </a:p>
      </dsp:txBody>
      <dsp:txXfrm>
        <a:off x="6026842" y="2826012"/>
        <a:ext cx="2006134" cy="972802"/>
      </dsp:txXfrm>
    </dsp:sp>
    <dsp:sp modelId="{0107AA6E-3CF5-4F4D-8C99-9E00869249C9}">
      <dsp:nvSpPr>
        <dsp:cNvPr id="0" name=""/>
        <dsp:cNvSpPr/>
      </dsp:nvSpPr>
      <dsp:spPr>
        <a:xfrm rot="2829178">
          <a:off x="2082110" y="4037433"/>
          <a:ext cx="1215607" cy="35375"/>
        </a:xfrm>
        <a:custGeom>
          <a:avLst/>
          <a:gdLst/>
          <a:ahLst/>
          <a:cxnLst/>
          <a:rect l="0" t="0" r="0" b="0"/>
          <a:pathLst>
            <a:path>
              <a:moveTo>
                <a:pt x="0" y="17687"/>
              </a:moveTo>
              <a:lnTo>
                <a:pt x="1215607" y="176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59523" y="4024731"/>
        <a:ext cx="60780" cy="60780"/>
      </dsp:txXfrm>
    </dsp:sp>
    <dsp:sp modelId="{ADBA5CE8-E5D1-4BF6-B736-54D6AE51B081}">
      <dsp:nvSpPr>
        <dsp:cNvPr id="0" name=""/>
        <dsp:cNvSpPr/>
      </dsp:nvSpPr>
      <dsp:spPr>
        <a:xfrm>
          <a:off x="3103246" y="3984079"/>
          <a:ext cx="2066664" cy="1033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 1.2: Objectively Evaluate Work Products and Services</a:t>
          </a:r>
        </a:p>
      </dsp:txBody>
      <dsp:txXfrm>
        <a:off x="3133511" y="4014344"/>
        <a:ext cx="2006134" cy="972802"/>
      </dsp:txXfrm>
    </dsp:sp>
    <dsp:sp modelId="{1F20776F-CE5F-45E9-864B-480DA6C5D53F}">
      <dsp:nvSpPr>
        <dsp:cNvPr id="0" name=""/>
        <dsp:cNvSpPr/>
      </dsp:nvSpPr>
      <dsp:spPr>
        <a:xfrm>
          <a:off x="5169911" y="4483058"/>
          <a:ext cx="826665" cy="35375"/>
        </a:xfrm>
        <a:custGeom>
          <a:avLst/>
          <a:gdLst/>
          <a:ahLst/>
          <a:cxnLst/>
          <a:rect l="0" t="0" r="0" b="0"/>
          <a:pathLst>
            <a:path>
              <a:moveTo>
                <a:pt x="0" y="17687"/>
              </a:moveTo>
              <a:lnTo>
                <a:pt x="826665" y="176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62577" y="4480079"/>
        <a:ext cx="41333" cy="41333"/>
      </dsp:txXfrm>
    </dsp:sp>
    <dsp:sp modelId="{833A6C3D-B31D-4616-B9A9-0F805F928A30}">
      <dsp:nvSpPr>
        <dsp:cNvPr id="0" name=""/>
        <dsp:cNvSpPr/>
      </dsp:nvSpPr>
      <dsp:spPr>
        <a:xfrm>
          <a:off x="5996577" y="3984079"/>
          <a:ext cx="2066664" cy="1033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6026842" y="4014344"/>
        <a:ext cx="2006134" cy="972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134E4-D8BE-F248-AA7F-1E021BB9B28D}" type="datetimeFigureOut">
              <a:rPr lang="ro-RO" smtClean="0"/>
              <a:t>06.05.2019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8B2EA-3EB2-A14C-ABA7-7A33A83D8A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8700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terative" TargetMode="External"/><Relationship Id="rId7" Type="http://schemas.openxmlformats.org/officeDocument/2006/relationships/hyperlink" Target="https://en.wikipedia.org/wiki/Walter_A._Shewhart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W._Edwards_Deming" TargetMode="External"/><Relationship Id="rId5" Type="http://schemas.openxmlformats.org/officeDocument/2006/relationships/hyperlink" Target="https://en.wikipedia.org/wiki/PDCA#cite_note-1" TargetMode="External"/><Relationship Id="rId4" Type="http://schemas.openxmlformats.org/officeDocument/2006/relationships/hyperlink" Target="https://en.wikipedia.org/wiki/Managemen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PDCA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o-R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plan–do–</a:t>
            </a:r>
            <a:r>
              <a:rPr lang="ro-RO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</a:t>
            </a:r>
            <a:r>
              <a:rPr lang="ro-R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–act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ro-R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plan–do–</a:t>
            </a:r>
            <a:r>
              <a:rPr lang="ro-RO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</a:t>
            </a:r>
            <a:r>
              <a:rPr lang="ro-R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ro-RO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ro-R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terative"/>
              </a:rPr>
              <a:t>iterative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-step </a:t>
            </a:r>
            <a:r>
              <a:rPr lang="ro-R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nagement"/>
              </a:rPr>
              <a:t>management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business for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improvement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o-RO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[1]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o-RO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W. Edwards Deming"/>
              </a:rPr>
              <a:t>Deming</a:t>
            </a:r>
            <a:r>
              <a:rPr lang="ro-R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o-RO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circle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o-RO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o-RO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o-RO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lter A. Shewhart"/>
              </a:rPr>
              <a:t>Shewhart</a:t>
            </a:r>
            <a:r>
              <a:rPr lang="ro-R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o-RO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o-R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</a:t>
            </a:r>
            <a:r>
              <a:rPr lang="ro-RO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circle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o-RO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ro-R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plan–do–</a:t>
            </a:r>
            <a:r>
              <a:rPr lang="ro-RO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ro-R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–act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o-R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PDSA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Consider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motor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Japan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economy</a:t>
            </a:r>
            <a:r>
              <a:rPr lang="ro-R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revival</a:t>
            </a:r>
            <a:endParaRPr lang="ro-R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8B2EA-3EB2-A14C-ABA7-7A33A83D8A5D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39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C1A9-7A66-5740-BD8A-8D6791E9A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95017-DD37-2649-A333-B95EEBCFA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229FD-D8D8-B845-85F9-0C5936D4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2399-0B41-7D47-9211-C5C54DA9EB65}" type="datetime1">
              <a:rPr lang="ro-RO" smtClean="0"/>
              <a:t>06.05.2019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2DB1C-2C82-B64C-BC68-9ABE8010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1C98B-8DB0-FB48-A926-6EC7E7B3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822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57E2-22DF-CE4D-8D67-608EE28F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EC4F7-5AC9-0346-B67C-F0A6FEEB0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EFC8-8FD1-5B43-B35A-EA3A23CB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394B-2D78-9D44-A51A-02009AEF6B5C}" type="datetime1">
              <a:rPr lang="ro-RO" smtClean="0"/>
              <a:t>06.05.2019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2F346-966E-044B-AA99-CB0D2A85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2890-AD62-6B45-AD34-39405B1C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6831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BF1F12-EFF0-FC41-9160-DF1F7911B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09303-822C-8349-BBB2-553CBEC8F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5151C-A627-0546-A693-46882001E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8888-19B3-344D-AB11-3CD80CFC85E6}" type="datetime1">
              <a:rPr lang="ro-RO" smtClean="0"/>
              <a:t>06.05.2019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8F67F-AAB5-BD4C-A115-458BD8A80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0E453-D47A-D648-B7D7-8073E7019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7202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180975"/>
            <a:ext cx="11294533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87867" y="1047751"/>
            <a:ext cx="11315700" cy="5172075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827094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7867" y="1047751"/>
            <a:ext cx="5556251" cy="5172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7318" y="1047751"/>
            <a:ext cx="5556249" cy="5172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090891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DB546-EB7D-CB4E-8E73-69D3B93C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5800-C566-CE42-B291-8FDA84C8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368A-6661-7B47-AF31-64EBFD9F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86B0-1051-AB46-8236-892F1801AD63}" type="datetime1">
              <a:rPr lang="ro-RO" smtClean="0"/>
              <a:t>06.05.2019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2D277-0474-8547-938B-4A81B400B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0F8D0-1239-914C-8E66-01DE2E4D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093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F83A-86D5-E142-B8F4-CE934DC6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FFCB-F014-3B40-924C-24BEB555E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03A0B-F76C-A944-9CEF-42BCC705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582-19AE-314C-8B65-B4082D283CF9}" type="datetime1">
              <a:rPr lang="ro-RO" smtClean="0"/>
              <a:t>06.05.2019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39674-D2CE-0749-8A39-89003125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4B73A-50CD-864C-A85C-9FA9BED2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2626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5208-7048-E44F-8ECF-87B20383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2DC45-5A9E-A14E-9646-746910960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EE143-AF2B-ED4B-BEA1-469465D08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0FAF3-1484-8E4C-B922-83968E2AF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3231-786D-6E44-8E39-00A22F9819F5}" type="datetime1">
              <a:rPr lang="ro-RO" smtClean="0"/>
              <a:t>06.05.2019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B0EEC-0E57-F944-B782-E1C7A197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A64C4-D204-F74D-A5D0-8087DB2D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7148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2234-9231-8647-B90F-2C1DC9EC2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6E143-6725-4548-B23C-1F5E33ED5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CF690-F8E1-E540-8ADA-9C8C1588C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2996AA-B82F-F94E-96EB-BCF235892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3E727-78DD-5A4A-96B2-04492074E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DE6B54-4B19-924C-A161-04161D6C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6CCA-EAD4-4447-8CB0-68410DA39ABA}" type="datetime1">
              <a:rPr lang="ro-RO" smtClean="0"/>
              <a:t>06.05.2019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B08A79-E9AB-0042-A232-E3C45221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901E9-2D7C-244D-B438-95610B21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25963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399C-9E69-8545-9285-C0B39182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5E332-087E-B94D-A7A7-2BE14120F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C60-7AA3-2C49-BFE9-4E7AC7E8B2A6}" type="datetime1">
              <a:rPr lang="ro-RO" smtClean="0"/>
              <a:t>06.05.2019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3E2EF-0E5B-CD43-B91D-8DD086A19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833B5-B1FF-BB49-9A73-64EFE215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799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6BE860-079F-8449-8DC2-258A03C8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F2BB-2EBF-D647-BBF9-D98C29A597F2}" type="datetime1">
              <a:rPr lang="ro-RO" smtClean="0"/>
              <a:t>06.05.2019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804B4-21B4-6842-B170-4308C8C6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95ADE-DFA8-7544-94D4-D36A82DE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5372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094B-EF54-514F-B621-2DBD9AAED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450BA-458B-9044-BA04-647C45DF6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D1F14-9E56-4148-A47F-DE770A6ED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5D4EA-19CE-2F48-AE30-599D3AD9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476-BE00-CF41-AF84-C93C2A250E9E}" type="datetime1">
              <a:rPr lang="ro-RO" smtClean="0"/>
              <a:t>06.05.2019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E9A7A-E8E9-3D40-99B3-4D3672F4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B36FC-D081-A444-A498-F36EBD70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835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01F4-310D-7F47-AB7E-DC0EA7D95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A24174-54AB-B146-8194-42EDC429E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B49AC-7818-BC41-9573-168D90A7D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9825D-01F0-E945-A81D-49F4F02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846-9C53-7F42-B23D-89D9E2E94F62}" type="datetime1">
              <a:rPr lang="ro-RO" smtClean="0"/>
              <a:t>06.05.2019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6427A-8747-524F-A81F-A7934AFE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8C9EE-58D1-D746-9A42-6D6EB0AC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931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2B859-500C-B74B-AE1A-DCE1332B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ACA67-31D3-274A-B92A-AA7C0B3ED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62BAD-8A8B-4944-A7B7-950E1B874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E178-0632-3745-A13B-B0ED43FC9D9E}" type="datetime1">
              <a:rPr lang="ro-RO" smtClean="0"/>
              <a:t>06.05.2019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7C9CA-077D-4144-88F1-6B03E15A0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o-RO"/>
              <a:t>S. Motogna - Software Quality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8768A-7C13-8F49-A67E-D1F4FAFCE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C0AF6-3750-B842-8789-4E417AD99AE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5384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esources.sei.cmu.edu/library/asset-view.cfm?assetid=970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stga.edu/~dturner/PDCA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64642-DDFD-5442-93DD-8544E1D4E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 err="1"/>
              <a:t>Course</a:t>
            </a:r>
            <a:r>
              <a:rPr lang="ro-RO" dirty="0"/>
              <a:t>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14345-4392-5245-A690-294D33CB1A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o-RO" sz="4000" dirty="0">
                <a:solidFill>
                  <a:srgbClr val="011893"/>
                </a:solidFill>
              </a:rPr>
              <a:t>Software </a:t>
            </a:r>
            <a:r>
              <a:rPr lang="ro-RO" sz="4000" dirty="0" err="1">
                <a:solidFill>
                  <a:srgbClr val="011893"/>
                </a:solidFill>
              </a:rPr>
              <a:t>process</a:t>
            </a:r>
            <a:r>
              <a:rPr lang="ro-RO" sz="4000" dirty="0">
                <a:solidFill>
                  <a:srgbClr val="011893"/>
                </a:solidFill>
              </a:rPr>
              <a:t> 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C7A81-2768-AC47-B71F-D7ED0E19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206662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7557-5DF9-3748-A776-EDADF39A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Procedure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4A6B-F92F-C34A-AB7D-1194789AB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 err="1"/>
              <a:t>Certification</a:t>
            </a:r>
            <a:r>
              <a:rPr lang="ro-RO" dirty="0"/>
              <a:t> </a:t>
            </a:r>
            <a:r>
              <a:rPr lang="ro-RO" dirty="0" err="1"/>
              <a:t>based</a:t>
            </a:r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Valid 3 </a:t>
            </a:r>
            <a:r>
              <a:rPr lang="ro-RO" dirty="0" err="1"/>
              <a:t>years</a:t>
            </a:r>
            <a:endParaRPr lang="ro-RO" dirty="0"/>
          </a:p>
          <a:p>
            <a:r>
              <a:rPr lang="ro-RO" dirty="0" err="1"/>
              <a:t>Requires</a:t>
            </a:r>
            <a:r>
              <a:rPr lang="ro-RO" dirty="0"/>
              <a:t> a </a:t>
            </a:r>
            <a:r>
              <a:rPr lang="ro-RO" dirty="0" err="1"/>
              <a:t>working</a:t>
            </a:r>
            <a:r>
              <a:rPr lang="ro-RO" dirty="0"/>
              <a:t> </a:t>
            </a:r>
            <a:r>
              <a:rPr lang="ro-RO" dirty="0" err="1"/>
              <a:t>system</a:t>
            </a:r>
            <a:r>
              <a:rPr lang="ro-RO" dirty="0"/>
              <a:t> of Quality Management (regular </a:t>
            </a:r>
            <a:r>
              <a:rPr lang="ro-RO" dirty="0" err="1"/>
              <a:t>internal</a:t>
            </a:r>
            <a:r>
              <a:rPr lang="ro-RO" dirty="0"/>
              <a:t> </a:t>
            </a:r>
            <a:r>
              <a:rPr lang="ro-RO" dirty="0" err="1"/>
              <a:t>audits</a:t>
            </a:r>
            <a:r>
              <a:rPr lang="ro-RO" dirty="0"/>
              <a:t>, </a:t>
            </a:r>
            <a:r>
              <a:rPr lang="ro-RO" dirty="0" err="1"/>
              <a:t>external</a:t>
            </a:r>
            <a:r>
              <a:rPr lang="ro-RO" dirty="0"/>
              <a:t> </a:t>
            </a:r>
            <a:r>
              <a:rPr lang="ro-RO" dirty="0" err="1"/>
              <a:t>audits</a:t>
            </a:r>
            <a:r>
              <a:rPr lang="ro-RO" dirty="0"/>
              <a:t>)</a:t>
            </a:r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1206C-EC42-4749-83D5-A43BE62E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D7127E-B0F5-6C41-8B10-7CACE5555D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189618"/>
              </p:ext>
            </p:extLst>
          </p:nvPr>
        </p:nvGraphicFramePr>
        <p:xfrm>
          <a:off x="1490133" y="2302933"/>
          <a:ext cx="8128000" cy="225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32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0D9D00-1DB1-0246-B097-B0BFEE3DA4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CMM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B274E4-C95C-C547-9BEB-4079E519A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F2B50-342F-1945-91B4-0BB12E93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180900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1279-DF7C-9F43-BD44-6CE3EF52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77035"/>
          </a:xfrm>
        </p:spPr>
        <p:txBody>
          <a:bodyPr/>
          <a:lstStyle/>
          <a:p>
            <a:r>
              <a:rPr lang="ro-RO" dirty="0"/>
              <a:t>CMM (</a:t>
            </a:r>
            <a:r>
              <a:rPr lang="ro-RO" dirty="0" err="1"/>
              <a:t>Capacity</a:t>
            </a:r>
            <a:r>
              <a:rPr lang="ro-RO" dirty="0"/>
              <a:t> – </a:t>
            </a:r>
            <a:r>
              <a:rPr lang="ro-RO" dirty="0" err="1"/>
              <a:t>Maturity</a:t>
            </a:r>
            <a:r>
              <a:rPr lang="ro-RO" dirty="0"/>
              <a:t> - Model)</a:t>
            </a:r>
            <a:br>
              <a:rPr lang="ro-RO" dirty="0"/>
            </a:br>
            <a:r>
              <a:rPr lang="ro-RO" dirty="0"/>
              <a:t>CMMI (CMM </a:t>
            </a:r>
            <a:r>
              <a:rPr lang="ro-RO" dirty="0" err="1"/>
              <a:t>Integration</a:t>
            </a:r>
            <a:r>
              <a:rPr lang="ro-RO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83B5-75F5-AB44-AC81-674F9F098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19"/>
            <a:ext cx="10515600" cy="3616643"/>
          </a:xfrm>
        </p:spPr>
        <p:txBody>
          <a:bodyPr/>
          <a:lstStyle/>
          <a:p>
            <a:r>
              <a:rPr lang="en-US" dirty="0"/>
              <a:t>Developed by SEI (Software Engineering Institute) from Carnegie Mellon Univ.</a:t>
            </a:r>
          </a:p>
          <a:p>
            <a:endParaRPr lang="ro-RO" dirty="0"/>
          </a:p>
          <a:p>
            <a:r>
              <a:rPr lang="ro-RO" dirty="0" err="1"/>
              <a:t>Maturity</a:t>
            </a:r>
            <a:r>
              <a:rPr lang="ro-RO" dirty="0"/>
              <a:t> =  </a:t>
            </a:r>
            <a:r>
              <a:rPr lang="ro-RO" dirty="0" err="1"/>
              <a:t>degree</a:t>
            </a:r>
            <a:r>
              <a:rPr lang="ro-RO" dirty="0"/>
              <a:t> of </a:t>
            </a:r>
            <a:r>
              <a:rPr lang="ro-RO" dirty="0" err="1"/>
              <a:t>formality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:</a:t>
            </a:r>
          </a:p>
          <a:p>
            <a:pPr lvl="1"/>
            <a:r>
              <a:rPr lang="ro-RO" dirty="0" err="1"/>
              <a:t>Define</a:t>
            </a:r>
            <a:r>
              <a:rPr lang="ro-RO" dirty="0"/>
              <a:t> </a:t>
            </a:r>
            <a:r>
              <a:rPr lang="ro-RO" dirty="0" err="1"/>
              <a:t>steps</a:t>
            </a:r>
            <a:endParaRPr lang="ro-RO" dirty="0"/>
          </a:p>
          <a:p>
            <a:pPr lvl="1"/>
            <a:r>
              <a:rPr lang="ro-RO" dirty="0" err="1"/>
              <a:t>Manage</a:t>
            </a:r>
            <a:r>
              <a:rPr lang="ro-RO" dirty="0"/>
              <a:t> </a:t>
            </a:r>
            <a:r>
              <a:rPr lang="ro-RO" dirty="0" err="1"/>
              <a:t>result</a:t>
            </a:r>
            <a:r>
              <a:rPr lang="ro-RO" dirty="0"/>
              <a:t> </a:t>
            </a:r>
            <a:r>
              <a:rPr lang="ro-RO" dirty="0" err="1"/>
              <a:t>metrics</a:t>
            </a:r>
            <a:endParaRPr lang="ro-RO" dirty="0"/>
          </a:p>
          <a:p>
            <a:pPr lvl="1"/>
            <a:r>
              <a:rPr lang="ro-RO" dirty="0" err="1"/>
              <a:t>Optimize</a:t>
            </a:r>
            <a:r>
              <a:rPr lang="ro-RO" dirty="0"/>
              <a:t> </a:t>
            </a:r>
            <a:r>
              <a:rPr lang="ro-RO" dirty="0" err="1"/>
              <a:t>processes</a:t>
            </a:r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9C564-28F5-534C-823E-993CFC25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198636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144A-0C0D-BD49-86DE-FD50427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CMMI </a:t>
            </a:r>
            <a:r>
              <a:rPr lang="ro-RO" dirty="0" err="1"/>
              <a:t>terms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B6A-3894-104C-91BA-D8BC37C88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Maturity levels – increased 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KPA (Key Process Area): identify &amp; group activities to achieve goals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Goals: scope + intend + range for each KPA</a:t>
            </a:r>
          </a:p>
          <a:p>
            <a:pPr marL="914400" lvl="1" indent="-514350"/>
            <a:r>
              <a:rPr lang="en-US" dirty="0"/>
              <a:t>Indicates </a:t>
            </a:r>
            <a:r>
              <a:rPr lang="en-US" i="1" dirty="0"/>
              <a:t>capability</a:t>
            </a:r>
            <a:r>
              <a:rPr lang="en-US" dirty="0"/>
              <a:t> of org. for a </a:t>
            </a:r>
            <a:r>
              <a:rPr lang="en-US" i="1" dirty="0"/>
              <a:t>maturity</a:t>
            </a:r>
            <a:r>
              <a:rPr lang="en-US" dirty="0"/>
              <a:t> level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Common features: practices assoc. to a KPA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Key practices: implementation and adoption of KPA</a:t>
            </a:r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8F707-2DD3-9A4B-837D-7C19699F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3472731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573D-B521-9645-A690-245F6FC1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Process</a:t>
            </a:r>
            <a:r>
              <a:rPr lang="ro-RO" dirty="0"/>
              <a:t> </a:t>
            </a:r>
            <a:r>
              <a:rPr lang="ro-RO" dirty="0" err="1"/>
              <a:t>Areas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7C4E-C636-704C-9524-609657FCD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51722"/>
            <a:ext cx="5181600" cy="4825241"/>
          </a:xfrm>
        </p:spPr>
        <p:txBody>
          <a:bodyPr>
            <a:noAutofit/>
          </a:bodyPr>
          <a:lstStyle/>
          <a:p>
            <a:pPr fontAlgn="base"/>
            <a:r>
              <a:rPr lang="en-US" sz="1800" dirty="0"/>
              <a:t>Requirements Management</a:t>
            </a:r>
            <a:endParaRPr lang="ro-RO" sz="1800" dirty="0"/>
          </a:p>
          <a:p>
            <a:pPr fontAlgn="base"/>
            <a:r>
              <a:rPr lang="en-US" sz="1800" dirty="0"/>
              <a:t>Organizational Process Definition</a:t>
            </a:r>
            <a:endParaRPr lang="ro-RO" sz="1800" dirty="0"/>
          </a:p>
          <a:p>
            <a:pPr fontAlgn="base"/>
            <a:r>
              <a:rPr lang="en-US" sz="1800" dirty="0"/>
              <a:t>Project Planning</a:t>
            </a:r>
            <a:endParaRPr lang="ro-RO" sz="1800" dirty="0"/>
          </a:p>
          <a:p>
            <a:pPr fontAlgn="base"/>
            <a:r>
              <a:rPr lang="en-US" sz="1800" dirty="0"/>
              <a:t>Organizational Training</a:t>
            </a:r>
            <a:endParaRPr lang="ro-RO" sz="1800" dirty="0"/>
          </a:p>
          <a:p>
            <a:pPr fontAlgn="base"/>
            <a:r>
              <a:rPr lang="en-US" sz="1800" dirty="0"/>
              <a:t>Project Monitoring &amp; Control</a:t>
            </a:r>
            <a:endParaRPr lang="ro-RO" sz="1800" dirty="0"/>
          </a:p>
          <a:p>
            <a:pPr fontAlgn="base"/>
            <a:r>
              <a:rPr lang="en-US" sz="1800" dirty="0"/>
              <a:t>Integrated Project Management</a:t>
            </a:r>
            <a:endParaRPr lang="ro-RO" sz="1800" dirty="0"/>
          </a:p>
          <a:p>
            <a:pPr fontAlgn="base"/>
            <a:r>
              <a:rPr lang="en-US" sz="1800" dirty="0"/>
              <a:t>Supplier Agreement Management</a:t>
            </a:r>
            <a:endParaRPr lang="ro-RO" sz="1800" dirty="0"/>
          </a:p>
          <a:p>
            <a:pPr fontAlgn="base"/>
            <a:r>
              <a:rPr lang="en-US" sz="1800" dirty="0"/>
              <a:t>Risk Management</a:t>
            </a:r>
            <a:endParaRPr lang="ro-RO" sz="1800" dirty="0"/>
          </a:p>
          <a:p>
            <a:pPr fontAlgn="base"/>
            <a:r>
              <a:rPr lang="en-US" sz="1800" dirty="0"/>
              <a:t>Measurement &amp; Analysis</a:t>
            </a:r>
            <a:endParaRPr lang="ro-RO" sz="1800" dirty="0"/>
          </a:p>
          <a:p>
            <a:pPr fontAlgn="base"/>
            <a:r>
              <a:rPr lang="en-US" sz="1800" dirty="0"/>
              <a:t>Integrated Teaming</a:t>
            </a:r>
            <a:endParaRPr lang="ro-RO" sz="1800" dirty="0"/>
          </a:p>
          <a:p>
            <a:pPr fontAlgn="base"/>
            <a:r>
              <a:rPr lang="en-US" sz="1800" dirty="0"/>
              <a:t>Process &amp; Product Quality Assurance</a:t>
            </a:r>
            <a:endParaRPr lang="ro-RO" sz="1800" dirty="0"/>
          </a:p>
          <a:p>
            <a:pPr fontAlgn="base"/>
            <a:r>
              <a:rPr lang="en-US" sz="1800" dirty="0"/>
              <a:t>Integrated Supplier Management</a:t>
            </a:r>
            <a:endParaRPr lang="ro-RO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0B737-8202-ED4F-8605-DB095EA574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fontAlgn="base"/>
            <a:r>
              <a:rPr lang="en-US" dirty="0"/>
              <a:t>Configuration Management</a:t>
            </a:r>
            <a:endParaRPr lang="ro-RO" dirty="0"/>
          </a:p>
          <a:p>
            <a:pPr fontAlgn="base"/>
            <a:r>
              <a:rPr lang="en-US" dirty="0"/>
              <a:t>Decision Analysis &amp; Resolution</a:t>
            </a:r>
            <a:endParaRPr lang="ro-RO" dirty="0"/>
          </a:p>
          <a:p>
            <a:pPr fontAlgn="base"/>
            <a:r>
              <a:rPr lang="en-US" dirty="0"/>
              <a:t>Requirements Development</a:t>
            </a:r>
            <a:endParaRPr lang="ro-RO" dirty="0"/>
          </a:p>
          <a:p>
            <a:pPr fontAlgn="base"/>
            <a:r>
              <a:rPr lang="en-US" dirty="0"/>
              <a:t>Organizational Environment for Integration</a:t>
            </a:r>
            <a:endParaRPr lang="ro-RO" dirty="0"/>
          </a:p>
          <a:p>
            <a:pPr fontAlgn="base"/>
            <a:r>
              <a:rPr lang="en-US" dirty="0"/>
              <a:t>Technical Solution</a:t>
            </a:r>
            <a:endParaRPr lang="ro-RO" dirty="0"/>
          </a:p>
          <a:p>
            <a:pPr fontAlgn="base"/>
            <a:r>
              <a:rPr lang="en-US" dirty="0"/>
              <a:t>Organizational Process Performance</a:t>
            </a:r>
          </a:p>
          <a:p>
            <a:pPr fontAlgn="base"/>
            <a:r>
              <a:rPr lang="en-US" dirty="0"/>
              <a:t>Product Integration</a:t>
            </a:r>
            <a:endParaRPr lang="ro-RO" dirty="0"/>
          </a:p>
          <a:p>
            <a:pPr fontAlgn="base"/>
            <a:r>
              <a:rPr lang="en-US" dirty="0"/>
              <a:t>Quantitative Project Management</a:t>
            </a:r>
            <a:endParaRPr lang="ro-RO" dirty="0"/>
          </a:p>
          <a:p>
            <a:pPr fontAlgn="base"/>
            <a:r>
              <a:rPr lang="en-US" dirty="0"/>
              <a:t>Verification</a:t>
            </a:r>
            <a:endParaRPr lang="ro-RO" dirty="0"/>
          </a:p>
          <a:p>
            <a:pPr fontAlgn="base"/>
            <a:r>
              <a:rPr lang="en-US" dirty="0"/>
              <a:t>Organizational Innovation &amp; Deployment</a:t>
            </a:r>
            <a:endParaRPr lang="ro-RO" dirty="0"/>
          </a:p>
          <a:p>
            <a:pPr fontAlgn="base"/>
            <a:r>
              <a:rPr lang="en-US" dirty="0"/>
              <a:t>Validation</a:t>
            </a:r>
            <a:endParaRPr lang="ro-RO" dirty="0"/>
          </a:p>
          <a:p>
            <a:pPr fontAlgn="base"/>
            <a:r>
              <a:rPr lang="en-US" dirty="0"/>
              <a:t>Causal Analysis &amp; Resolution</a:t>
            </a:r>
            <a:endParaRPr lang="ro-RO" dirty="0"/>
          </a:p>
          <a:p>
            <a:pPr fontAlgn="base"/>
            <a:r>
              <a:rPr lang="en-US" dirty="0"/>
              <a:t>Organizational Process Focus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009EF-3926-D044-8314-3DAACA03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5" name="Double Wave 4">
            <a:extLst>
              <a:ext uri="{FF2B5EF4-FFF2-40B4-BE49-F238E27FC236}">
                <a16:creationId xmlns:a16="http://schemas.microsoft.com/office/drawing/2014/main" id="{8AF11137-7660-9545-AE23-4FBEA2232BD2}"/>
              </a:ext>
            </a:extLst>
          </p:cNvPr>
          <p:cNvSpPr/>
          <p:nvPr/>
        </p:nvSpPr>
        <p:spPr>
          <a:xfrm>
            <a:off x="8763000" y="365125"/>
            <a:ext cx="2383436" cy="1187105"/>
          </a:xfrm>
          <a:prstGeom prst="doubleWav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/>
              <a:t>Over 500 </a:t>
            </a:r>
            <a:r>
              <a:rPr lang="ro-RO" sz="2400" dirty="0" err="1"/>
              <a:t>pages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533231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Maturity levels &amp; KPAs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404321"/>
              </p:ext>
            </p:extLst>
          </p:nvPr>
        </p:nvGraphicFramePr>
        <p:xfrm>
          <a:off x="397329" y="1275216"/>
          <a:ext cx="8229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414833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61EE6-7369-4B42-9DC2-E19F3F9D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ro-RO" sz="4000" dirty="0">
                <a:solidFill>
                  <a:schemeClr val="accent1"/>
                </a:solidFill>
              </a:rPr>
              <a:t>CMM </a:t>
            </a:r>
            <a:r>
              <a:rPr lang="ro-RO" sz="4000" dirty="0" err="1">
                <a:solidFill>
                  <a:schemeClr val="accent1"/>
                </a:solidFill>
              </a:rPr>
              <a:t>Maturity</a:t>
            </a:r>
            <a:r>
              <a:rPr lang="ro-RO" sz="4000" dirty="0">
                <a:solidFill>
                  <a:schemeClr val="accent1"/>
                </a:solidFill>
              </a:rPr>
              <a:t> </a:t>
            </a:r>
            <a:r>
              <a:rPr lang="ro-RO" sz="4000" dirty="0" err="1">
                <a:solidFill>
                  <a:schemeClr val="accent1"/>
                </a:solidFill>
              </a:rPr>
              <a:t>Level</a:t>
            </a:r>
            <a:r>
              <a:rPr lang="ro-RO" sz="4000" dirty="0">
                <a:solidFill>
                  <a:schemeClr val="accent1"/>
                </a:solidFill>
              </a:rPr>
              <a:t> 1: </a:t>
            </a:r>
            <a:r>
              <a:rPr lang="ro-RO" sz="4000" dirty="0" err="1">
                <a:solidFill>
                  <a:schemeClr val="accent1"/>
                </a:solidFill>
              </a:rPr>
              <a:t>Initial</a:t>
            </a:r>
            <a:endParaRPr lang="ro-RO" sz="4000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640EC-DB86-9540-9B0D-B955E0F9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ro-RO" sz="2400" dirty="0">
                <a:solidFill>
                  <a:srgbClr val="011893"/>
                </a:solidFill>
              </a:rPr>
              <a:t>No </a:t>
            </a:r>
            <a:r>
              <a:rPr lang="ro-RO" sz="2400" dirty="0" err="1">
                <a:solidFill>
                  <a:srgbClr val="011893"/>
                </a:solidFill>
              </a:rPr>
              <a:t>project</a:t>
            </a:r>
            <a:r>
              <a:rPr lang="ro-RO" sz="2400" dirty="0">
                <a:solidFill>
                  <a:srgbClr val="011893"/>
                </a:solidFill>
              </a:rPr>
              <a:t> management in place</a:t>
            </a:r>
          </a:p>
          <a:p>
            <a:pPr>
              <a:buFont typeface="Wingdings" pitchFamily="2" charset="2"/>
              <a:buChar char="Ø"/>
            </a:pPr>
            <a:r>
              <a:rPr lang="ro-RO" sz="2400" dirty="0">
                <a:solidFill>
                  <a:srgbClr val="011893"/>
                </a:solidFill>
              </a:rPr>
              <a:t>Ad </a:t>
            </a:r>
            <a:r>
              <a:rPr lang="ro-RO" sz="2400" dirty="0" err="1">
                <a:solidFill>
                  <a:srgbClr val="011893"/>
                </a:solidFill>
              </a:rPr>
              <a:t>hoc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practices</a:t>
            </a:r>
            <a:endParaRPr lang="ro-RO" sz="2400" dirty="0">
              <a:solidFill>
                <a:srgbClr val="011893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o-RO" sz="2400" dirty="0" err="1">
                <a:solidFill>
                  <a:srgbClr val="011893"/>
                </a:solidFill>
              </a:rPr>
              <a:t>Activities</a:t>
            </a:r>
            <a:r>
              <a:rPr lang="ro-RO" sz="2400" dirty="0">
                <a:solidFill>
                  <a:srgbClr val="011893"/>
                </a:solidFill>
              </a:rPr>
              <a:t> are </a:t>
            </a:r>
            <a:r>
              <a:rPr lang="ro-RO" sz="2400" dirty="0" err="1">
                <a:solidFill>
                  <a:srgbClr val="011893"/>
                </a:solidFill>
              </a:rPr>
              <a:t>not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preplanned</a:t>
            </a:r>
            <a:r>
              <a:rPr lang="ro-RO" sz="2400" dirty="0">
                <a:solidFill>
                  <a:srgbClr val="011893"/>
                </a:solidFill>
              </a:rPr>
              <a:t> – </a:t>
            </a:r>
            <a:r>
              <a:rPr lang="ro-RO" sz="2400" dirty="0" err="1">
                <a:solidFill>
                  <a:srgbClr val="011893"/>
                </a:solidFill>
              </a:rPr>
              <a:t>not</a:t>
            </a:r>
            <a:r>
              <a:rPr lang="ro-RO" sz="2400" dirty="0">
                <a:solidFill>
                  <a:srgbClr val="011893"/>
                </a:solidFill>
              </a:rPr>
              <a:t> pro-active, but reactive - </a:t>
            </a:r>
            <a:r>
              <a:rPr lang="ro-RO" sz="2400" dirty="0" err="1">
                <a:solidFill>
                  <a:srgbClr val="011893"/>
                </a:solidFill>
              </a:rPr>
              <a:t>respond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to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crisis</a:t>
            </a:r>
            <a:endParaRPr lang="ro-RO" sz="2400" dirty="0">
              <a:solidFill>
                <a:srgbClr val="011893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o-RO" sz="2400" dirty="0" err="1">
                <a:solidFill>
                  <a:srgbClr val="011893"/>
                </a:solidFill>
              </a:rPr>
              <a:t>Unpredictable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process</a:t>
            </a:r>
            <a:endParaRPr lang="ro-RO" sz="2400" dirty="0">
              <a:solidFill>
                <a:srgbClr val="011893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o-RO" sz="2400" dirty="0" err="1">
                <a:solidFill>
                  <a:srgbClr val="011893"/>
                </a:solidFill>
              </a:rPr>
              <a:t>Cannot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predict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time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and</a:t>
            </a:r>
            <a:r>
              <a:rPr lang="ro-RO" sz="2400" dirty="0">
                <a:solidFill>
                  <a:srgbClr val="011893"/>
                </a:solidFill>
              </a:rPr>
              <a:t> cost of </a:t>
            </a:r>
            <a:r>
              <a:rPr lang="ro-RO" sz="2400" dirty="0" err="1">
                <a:solidFill>
                  <a:srgbClr val="011893"/>
                </a:solidFill>
              </a:rPr>
              <a:t>development</a:t>
            </a:r>
            <a:endParaRPr lang="ro-RO" sz="2400" dirty="0">
              <a:solidFill>
                <a:srgbClr val="011893"/>
              </a:solidFill>
            </a:endParaRPr>
          </a:p>
          <a:p>
            <a:endParaRPr lang="ro-RO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891B1-19B8-FB4F-A4D3-4B517203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ro-RO" sz="1050">
                <a:solidFill>
                  <a:schemeClr val="tx1">
                    <a:alpha val="80000"/>
                  </a:schemeClr>
                </a:solidFill>
              </a:rPr>
              <a:t>S. Motogna - Software Quality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9A0061-53AE-8E45-8D69-79A8285E0382}"/>
              </a:ext>
            </a:extLst>
          </p:cNvPr>
          <p:cNvSpPr/>
          <p:nvPr/>
        </p:nvSpPr>
        <p:spPr>
          <a:xfrm>
            <a:off x="5371359" y="5154176"/>
            <a:ext cx="3684814" cy="5397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sz="2000" i="1" dirty="0">
                <a:solidFill>
                  <a:schemeClr val="tx1"/>
                </a:solidFill>
              </a:rPr>
              <a:t>Initiate project management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61EE6-7369-4B42-9DC2-E19F3F9D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ro-RO" sz="4000" dirty="0">
                <a:solidFill>
                  <a:schemeClr val="accent1"/>
                </a:solidFill>
              </a:rPr>
              <a:t>CMM </a:t>
            </a:r>
            <a:r>
              <a:rPr lang="ro-RO" sz="4000" dirty="0" err="1">
                <a:solidFill>
                  <a:schemeClr val="accent1"/>
                </a:solidFill>
              </a:rPr>
              <a:t>Maturity</a:t>
            </a:r>
            <a:r>
              <a:rPr lang="ro-RO" sz="4000" dirty="0">
                <a:solidFill>
                  <a:schemeClr val="accent1"/>
                </a:solidFill>
              </a:rPr>
              <a:t> </a:t>
            </a:r>
            <a:r>
              <a:rPr lang="ro-RO" sz="4000" dirty="0" err="1">
                <a:solidFill>
                  <a:schemeClr val="accent1"/>
                </a:solidFill>
              </a:rPr>
              <a:t>Level</a:t>
            </a:r>
            <a:r>
              <a:rPr lang="ro-RO" sz="4000" dirty="0">
                <a:solidFill>
                  <a:schemeClr val="accent1"/>
                </a:solidFill>
              </a:rPr>
              <a:t> 2: </a:t>
            </a:r>
            <a:r>
              <a:rPr lang="ro-RO" sz="4000" dirty="0" err="1">
                <a:solidFill>
                  <a:schemeClr val="accent1"/>
                </a:solidFill>
              </a:rPr>
              <a:t>Repeatable</a:t>
            </a:r>
            <a:endParaRPr lang="ro-RO" sz="4000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640EC-DB86-9540-9B0D-B955E0F9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ro-RO" sz="2400" dirty="0">
                <a:solidFill>
                  <a:srgbClr val="011893"/>
                </a:solidFill>
              </a:rPr>
              <a:t>Basic SE management  </a:t>
            </a:r>
            <a:r>
              <a:rPr lang="ro-RO" sz="2400" dirty="0" err="1">
                <a:solidFill>
                  <a:srgbClr val="011893"/>
                </a:solidFill>
              </a:rPr>
              <a:t>practices</a:t>
            </a:r>
            <a:endParaRPr lang="ro-RO" sz="2400" dirty="0">
              <a:solidFill>
                <a:srgbClr val="011893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o-RO" sz="2400" dirty="0" err="1">
                <a:solidFill>
                  <a:srgbClr val="011893"/>
                </a:solidFill>
              </a:rPr>
              <a:t>Planning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and</a:t>
            </a:r>
            <a:r>
              <a:rPr lang="ro-RO" sz="2400" dirty="0">
                <a:solidFill>
                  <a:srgbClr val="011893"/>
                </a:solidFill>
              </a:rPr>
              <a:t> management are  </a:t>
            </a:r>
            <a:r>
              <a:rPr lang="ro-RO" sz="2400" dirty="0" err="1">
                <a:solidFill>
                  <a:srgbClr val="011893"/>
                </a:solidFill>
              </a:rPr>
              <a:t>based</a:t>
            </a:r>
            <a:r>
              <a:rPr lang="ro-RO" sz="2400" dirty="0">
                <a:solidFill>
                  <a:srgbClr val="011893"/>
                </a:solidFill>
              </a:rPr>
              <a:t> on </a:t>
            </a:r>
            <a:r>
              <a:rPr lang="ro-RO" sz="2400" dirty="0" err="1">
                <a:solidFill>
                  <a:srgbClr val="011893"/>
                </a:solidFill>
              </a:rPr>
              <a:t>experience</a:t>
            </a:r>
            <a:r>
              <a:rPr lang="ro-RO" sz="2400" dirty="0">
                <a:solidFill>
                  <a:srgbClr val="011893"/>
                </a:solidFill>
              </a:rPr>
              <a:t> (</a:t>
            </a:r>
            <a:r>
              <a:rPr lang="ro-RO" sz="2400" dirty="0" err="1">
                <a:solidFill>
                  <a:srgbClr val="011893"/>
                </a:solidFill>
              </a:rPr>
              <a:t>repeatable</a:t>
            </a:r>
            <a:r>
              <a:rPr lang="ro-RO" sz="2400" dirty="0">
                <a:solidFill>
                  <a:srgbClr val="011893"/>
                </a:solidFill>
              </a:rPr>
              <a:t>)</a:t>
            </a:r>
          </a:p>
          <a:p>
            <a:pPr>
              <a:buFont typeface="Wingdings" pitchFamily="2" charset="2"/>
              <a:buChar char="Ø"/>
            </a:pPr>
            <a:r>
              <a:rPr lang="ro-RO" sz="2400" dirty="0" err="1">
                <a:solidFill>
                  <a:srgbClr val="011893"/>
                </a:solidFill>
              </a:rPr>
              <a:t>Track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costs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and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schedules</a:t>
            </a:r>
            <a:endParaRPr lang="ro-RO" sz="2400" dirty="0">
              <a:solidFill>
                <a:srgbClr val="011893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o-RO" sz="2400" dirty="0" err="1">
                <a:solidFill>
                  <a:srgbClr val="011893"/>
                </a:solidFill>
              </a:rPr>
              <a:t>Identify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problems</a:t>
            </a:r>
            <a:r>
              <a:rPr lang="ro-RO" sz="2400" dirty="0">
                <a:solidFill>
                  <a:srgbClr val="011893"/>
                </a:solidFill>
              </a:rPr>
              <a:t> as </a:t>
            </a:r>
            <a:r>
              <a:rPr lang="ro-RO" sz="2400" dirty="0" err="1">
                <a:solidFill>
                  <a:srgbClr val="011893"/>
                </a:solidFill>
              </a:rPr>
              <a:t>arise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and</a:t>
            </a:r>
            <a:r>
              <a:rPr lang="ro-RO" sz="2400" dirty="0">
                <a:solidFill>
                  <a:srgbClr val="011893"/>
                </a:solidFill>
              </a:rPr>
              <a:t>  </a:t>
            </a:r>
            <a:r>
              <a:rPr lang="ro-RO" sz="2400" dirty="0" err="1">
                <a:solidFill>
                  <a:srgbClr val="011893"/>
                </a:solidFill>
              </a:rPr>
              <a:t>take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immediate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corrective</a:t>
            </a:r>
            <a:r>
              <a:rPr lang="ro-RO" sz="2400" dirty="0">
                <a:solidFill>
                  <a:srgbClr val="011893"/>
                </a:solidFill>
              </a:rPr>
              <a:t> </a:t>
            </a:r>
            <a:r>
              <a:rPr lang="ro-RO" sz="2400" dirty="0" err="1">
                <a:solidFill>
                  <a:srgbClr val="011893"/>
                </a:solidFill>
              </a:rPr>
              <a:t>action</a:t>
            </a:r>
            <a:endParaRPr lang="ro-RO" sz="2400" dirty="0">
              <a:solidFill>
                <a:srgbClr val="011893"/>
              </a:solidFill>
            </a:endParaRPr>
          </a:p>
          <a:p>
            <a:pPr marL="0" indent="0">
              <a:buNone/>
            </a:pPr>
            <a:br>
              <a:rPr lang="ro-RO" sz="2400" dirty="0"/>
            </a:br>
            <a:endParaRPr lang="ro-RO" sz="2400" dirty="0"/>
          </a:p>
          <a:p>
            <a:endParaRPr lang="ro-RO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891B1-19B8-FB4F-A4D3-4B517203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ro-RO" sz="1050">
                <a:solidFill>
                  <a:schemeClr val="tx1">
                    <a:alpha val="80000"/>
                  </a:schemeClr>
                </a:solidFill>
              </a:rPr>
              <a:t>S. Motogna - Software Quality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625A1F-8E38-B048-B0C2-D89D6809B847}"/>
              </a:ext>
            </a:extLst>
          </p:cNvPr>
          <p:cNvSpPr/>
          <p:nvPr/>
        </p:nvSpPr>
        <p:spPr>
          <a:xfrm>
            <a:off x="4654295" y="4306315"/>
            <a:ext cx="6699505" cy="158780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solidFill>
                  <a:schemeClr val="tx1"/>
                </a:solidFill>
              </a:rPr>
              <a:t>Standardized process:</a:t>
            </a:r>
          </a:p>
          <a:p>
            <a:pPr marL="342900" indent="-342900">
              <a:buFontTx/>
              <a:buChar char="-"/>
            </a:pPr>
            <a:r>
              <a:rPr lang="en-US" sz="2000" i="1" dirty="0">
                <a:solidFill>
                  <a:schemeClr val="tx1"/>
                </a:solidFill>
              </a:rPr>
              <a:t>Peer review</a:t>
            </a:r>
          </a:p>
          <a:p>
            <a:pPr marL="342900" indent="-342900">
              <a:buFontTx/>
              <a:buChar char="-"/>
            </a:pPr>
            <a:r>
              <a:rPr lang="en-US" sz="2000" i="1" dirty="0">
                <a:solidFill>
                  <a:schemeClr val="tx1"/>
                </a:solidFill>
              </a:rPr>
              <a:t>Software product engineering: methods, technologies</a:t>
            </a:r>
          </a:p>
          <a:p>
            <a:pPr marL="342900" indent="-342900">
              <a:buFontTx/>
              <a:buChar char="-"/>
            </a:pPr>
            <a:r>
              <a:rPr lang="en-US" sz="2000" i="1" dirty="0">
                <a:solidFill>
                  <a:schemeClr val="tx1"/>
                </a:solidFill>
              </a:rPr>
              <a:t>Integrated software management</a:t>
            </a:r>
          </a:p>
          <a:p>
            <a:pPr marL="342900" indent="-342900">
              <a:buFontTx/>
              <a:buChar char="-"/>
            </a:pPr>
            <a:r>
              <a:rPr lang="en-US" sz="2000" i="1" dirty="0">
                <a:solidFill>
                  <a:schemeClr val="tx1"/>
                </a:solidFill>
              </a:rPr>
              <a:t>Organization-level: training, process definition</a:t>
            </a:r>
          </a:p>
        </p:txBody>
      </p:sp>
    </p:spTree>
    <p:extLst>
      <p:ext uri="{BB962C8B-B14F-4D97-AF65-F5344CB8AC3E}">
        <p14:creationId xmlns:p14="http://schemas.microsoft.com/office/powerpoint/2010/main" val="15840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61EE6-7369-4B42-9DC2-E19F3F9D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ro-RO" sz="4000" dirty="0">
                <a:solidFill>
                  <a:schemeClr val="accent1"/>
                </a:solidFill>
              </a:rPr>
              <a:t>CMM </a:t>
            </a:r>
            <a:r>
              <a:rPr lang="ro-RO" sz="4000" dirty="0" err="1">
                <a:solidFill>
                  <a:schemeClr val="accent1"/>
                </a:solidFill>
              </a:rPr>
              <a:t>Maturity</a:t>
            </a:r>
            <a:r>
              <a:rPr lang="ro-RO" sz="4000" dirty="0">
                <a:solidFill>
                  <a:schemeClr val="accent1"/>
                </a:solidFill>
              </a:rPr>
              <a:t> </a:t>
            </a:r>
            <a:r>
              <a:rPr lang="ro-RO" sz="4000" dirty="0" err="1">
                <a:solidFill>
                  <a:schemeClr val="accent1"/>
                </a:solidFill>
              </a:rPr>
              <a:t>Level</a:t>
            </a:r>
            <a:r>
              <a:rPr lang="ro-RO" sz="4000" dirty="0">
                <a:solidFill>
                  <a:schemeClr val="accent1"/>
                </a:solidFill>
              </a:rPr>
              <a:t> 3: </a:t>
            </a:r>
            <a:br>
              <a:rPr lang="ro-RO" sz="4000" dirty="0">
                <a:solidFill>
                  <a:schemeClr val="accent1"/>
                </a:solidFill>
              </a:rPr>
            </a:br>
            <a:r>
              <a:rPr lang="ro-RO" sz="4000" dirty="0" err="1">
                <a:solidFill>
                  <a:schemeClr val="accent1"/>
                </a:solidFill>
              </a:rPr>
              <a:t>Defined</a:t>
            </a:r>
            <a:endParaRPr lang="ro-RO" sz="4000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640EC-DB86-9540-9B0D-B955E0F9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ro-RO" dirty="0" err="1">
                <a:solidFill>
                  <a:srgbClr val="011893"/>
                </a:solidFill>
              </a:rPr>
              <a:t>Process</a:t>
            </a:r>
            <a:r>
              <a:rPr lang="ro-RO" dirty="0">
                <a:solidFill>
                  <a:srgbClr val="011893"/>
                </a:solidFill>
              </a:rPr>
              <a:t> for </a:t>
            </a:r>
            <a:r>
              <a:rPr lang="ro-RO" dirty="0" err="1">
                <a:solidFill>
                  <a:srgbClr val="011893"/>
                </a:solidFill>
              </a:rPr>
              <a:t>development</a:t>
            </a:r>
            <a:r>
              <a:rPr lang="ro-RO" dirty="0">
                <a:solidFill>
                  <a:srgbClr val="011893"/>
                </a:solidFill>
              </a:rPr>
              <a:t> </a:t>
            </a:r>
            <a:r>
              <a:rPr lang="ro-RO" dirty="0" err="1">
                <a:solidFill>
                  <a:srgbClr val="011893"/>
                </a:solidFill>
              </a:rPr>
              <a:t>fully</a:t>
            </a:r>
            <a:r>
              <a:rPr lang="ro-RO" dirty="0">
                <a:solidFill>
                  <a:srgbClr val="011893"/>
                </a:solidFill>
              </a:rPr>
              <a:t> </a:t>
            </a:r>
            <a:r>
              <a:rPr lang="ro-RO" dirty="0" err="1">
                <a:solidFill>
                  <a:srgbClr val="011893"/>
                </a:solidFill>
              </a:rPr>
              <a:t>documented</a:t>
            </a:r>
            <a:endParaRPr lang="ro-RO" dirty="0">
              <a:solidFill>
                <a:srgbClr val="011893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o-RO" dirty="0" err="1">
                <a:solidFill>
                  <a:srgbClr val="011893"/>
                </a:solidFill>
              </a:rPr>
              <a:t>Reviews</a:t>
            </a:r>
            <a:r>
              <a:rPr lang="ro-RO" dirty="0">
                <a:solidFill>
                  <a:srgbClr val="011893"/>
                </a:solidFill>
              </a:rPr>
              <a:t> </a:t>
            </a:r>
            <a:r>
              <a:rPr lang="ro-RO" dirty="0" err="1">
                <a:solidFill>
                  <a:srgbClr val="011893"/>
                </a:solidFill>
              </a:rPr>
              <a:t>used</a:t>
            </a:r>
            <a:r>
              <a:rPr lang="ro-RO" dirty="0">
                <a:solidFill>
                  <a:srgbClr val="011893"/>
                </a:solidFill>
              </a:rPr>
              <a:t> </a:t>
            </a:r>
            <a:r>
              <a:rPr lang="ro-RO" dirty="0" err="1">
                <a:solidFill>
                  <a:srgbClr val="011893"/>
                </a:solidFill>
              </a:rPr>
              <a:t>to</a:t>
            </a:r>
            <a:r>
              <a:rPr lang="ro-RO" dirty="0">
                <a:solidFill>
                  <a:srgbClr val="011893"/>
                </a:solidFill>
              </a:rPr>
              <a:t> </a:t>
            </a:r>
            <a:r>
              <a:rPr lang="ro-RO" dirty="0" err="1">
                <a:solidFill>
                  <a:srgbClr val="011893"/>
                </a:solidFill>
              </a:rPr>
              <a:t>achieve</a:t>
            </a:r>
            <a:r>
              <a:rPr lang="ro-RO" dirty="0">
                <a:solidFill>
                  <a:srgbClr val="011893"/>
                </a:solidFill>
              </a:rPr>
              <a:t> software quality</a:t>
            </a:r>
          </a:p>
          <a:p>
            <a:pPr>
              <a:buFont typeface="Wingdings" pitchFamily="2" charset="2"/>
              <a:buChar char="Ø"/>
            </a:pPr>
            <a:r>
              <a:rPr lang="ro-RO" dirty="0">
                <a:solidFill>
                  <a:srgbClr val="011893"/>
                </a:solidFill>
              </a:rPr>
              <a:t>Introduce CASE </a:t>
            </a:r>
            <a:r>
              <a:rPr lang="ro-RO" dirty="0" err="1">
                <a:solidFill>
                  <a:srgbClr val="011893"/>
                </a:solidFill>
              </a:rPr>
              <a:t>Tools</a:t>
            </a:r>
            <a:endParaRPr lang="ro-RO" dirty="0">
              <a:solidFill>
                <a:srgbClr val="011893"/>
              </a:solidFill>
            </a:endParaRPr>
          </a:p>
          <a:p>
            <a:pPr marL="0" indent="0">
              <a:buNone/>
            </a:pPr>
            <a:br>
              <a:rPr lang="ro-RO" sz="2400" dirty="0"/>
            </a:br>
            <a:endParaRPr lang="ro-RO" sz="2400" dirty="0"/>
          </a:p>
          <a:p>
            <a:endParaRPr lang="ro-RO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891B1-19B8-FB4F-A4D3-4B517203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ro-RO" sz="1050" dirty="0">
                <a:solidFill>
                  <a:schemeClr val="tx1">
                    <a:alpha val="80000"/>
                  </a:schemeClr>
                </a:solidFill>
              </a:rPr>
              <a:t>S. </a:t>
            </a:r>
            <a:r>
              <a:rPr lang="ro-RO" sz="1050" dirty="0" err="1">
                <a:solidFill>
                  <a:schemeClr val="tx1">
                    <a:alpha val="80000"/>
                  </a:schemeClr>
                </a:solidFill>
              </a:rPr>
              <a:t>Motogna</a:t>
            </a:r>
            <a:r>
              <a:rPr lang="ro-RO" sz="1050" dirty="0">
                <a:solidFill>
                  <a:schemeClr val="tx1">
                    <a:alpha val="80000"/>
                  </a:schemeClr>
                </a:solidFill>
              </a:rPr>
              <a:t> - Software Quality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5BF092-8387-7A4D-BE3B-DCBEAA4B1DE9}"/>
              </a:ext>
            </a:extLst>
          </p:cNvPr>
          <p:cNvSpPr/>
          <p:nvPr/>
        </p:nvSpPr>
        <p:spPr>
          <a:xfrm>
            <a:off x="4654296" y="4167827"/>
            <a:ext cx="6642237" cy="17262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• </a:t>
            </a:r>
            <a:r>
              <a:rPr lang="en-US" sz="2000" i="1" dirty="0">
                <a:solidFill>
                  <a:schemeClr val="tx1"/>
                </a:solidFill>
              </a:rPr>
              <a:t>Software quality management</a:t>
            </a:r>
          </a:p>
          <a:p>
            <a:r>
              <a:rPr lang="en-US" sz="2000" dirty="0">
                <a:solidFill>
                  <a:schemeClr val="tx1"/>
                </a:solidFill>
              </a:rPr>
              <a:t>• </a:t>
            </a:r>
            <a:r>
              <a:rPr lang="en-US" sz="2000" i="1" dirty="0">
                <a:solidFill>
                  <a:schemeClr val="tx1"/>
                </a:solidFill>
              </a:rPr>
              <a:t>Quantitative process management:</a:t>
            </a:r>
          </a:p>
          <a:p>
            <a:r>
              <a:rPr lang="ro-RO" dirty="0">
                <a:solidFill>
                  <a:schemeClr val="tx1"/>
                </a:solidFill>
              </a:rPr>
              <a:t>- </a:t>
            </a:r>
            <a:r>
              <a:rPr lang="ro-RO" dirty="0" err="1">
                <a:solidFill>
                  <a:schemeClr val="tx1"/>
                </a:solidFill>
              </a:rPr>
              <a:t>Statistical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process</a:t>
            </a:r>
            <a:r>
              <a:rPr lang="ro-RO" dirty="0">
                <a:solidFill>
                  <a:schemeClr val="tx1"/>
                </a:solidFill>
              </a:rPr>
              <a:t> management: </a:t>
            </a:r>
            <a:r>
              <a:rPr lang="ro-RO" dirty="0" err="1">
                <a:solidFill>
                  <a:schemeClr val="tx1"/>
                </a:solidFill>
              </a:rPr>
              <a:t>quantify</a:t>
            </a:r>
            <a:r>
              <a:rPr lang="ro-RO" dirty="0">
                <a:solidFill>
                  <a:schemeClr val="tx1"/>
                </a:solidFill>
              </a:rPr>
              <a:t> quality </a:t>
            </a:r>
            <a:r>
              <a:rPr lang="ro-RO" dirty="0" err="1">
                <a:solidFill>
                  <a:schemeClr val="tx1"/>
                </a:solidFill>
              </a:rPr>
              <a:t>and</a:t>
            </a:r>
            <a:r>
              <a:rPr lang="ro-RO" dirty="0">
                <a:solidFill>
                  <a:schemeClr val="tx1"/>
                </a:solidFill>
              </a:rPr>
              <a:t> cost </a:t>
            </a:r>
            <a:r>
              <a:rPr lang="ro-RO" dirty="0" err="1">
                <a:solidFill>
                  <a:schemeClr val="tx1"/>
                </a:solidFill>
              </a:rPr>
              <a:t>parameters</a:t>
            </a:r>
            <a:endParaRPr lang="ro-RO" dirty="0">
              <a:solidFill>
                <a:schemeClr val="tx1"/>
              </a:solidFill>
            </a:endParaRPr>
          </a:p>
          <a:p>
            <a:r>
              <a:rPr lang="ro-RO" dirty="0">
                <a:solidFill>
                  <a:schemeClr val="tx1"/>
                </a:solidFill>
              </a:rPr>
              <a:t>- </a:t>
            </a:r>
            <a:r>
              <a:rPr lang="ro-RO" dirty="0" err="1">
                <a:solidFill>
                  <a:schemeClr val="tx1"/>
                </a:solidFill>
              </a:rPr>
              <a:t>Assess</a:t>
            </a:r>
            <a:r>
              <a:rPr lang="ro-RO" dirty="0">
                <a:solidFill>
                  <a:schemeClr val="tx1"/>
                </a:solidFill>
              </a:rPr>
              <a:t> relative quality of </a:t>
            </a:r>
            <a:r>
              <a:rPr lang="ro-RO" dirty="0" err="1">
                <a:solidFill>
                  <a:schemeClr val="tx1"/>
                </a:solidFill>
              </a:rPr>
              <a:t>each</a:t>
            </a:r>
            <a:r>
              <a:rPr lang="ro-RO" dirty="0">
                <a:solidFill>
                  <a:schemeClr val="tx1"/>
                </a:solidFill>
              </a:rPr>
              <a:t> product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61EE6-7369-4B42-9DC2-E19F3F9D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ro-RO" sz="4000" dirty="0">
                <a:solidFill>
                  <a:schemeClr val="accent1"/>
                </a:solidFill>
              </a:rPr>
              <a:t>CMM </a:t>
            </a:r>
            <a:r>
              <a:rPr lang="ro-RO" sz="4000" dirty="0" err="1">
                <a:solidFill>
                  <a:schemeClr val="accent1"/>
                </a:solidFill>
              </a:rPr>
              <a:t>Maturity</a:t>
            </a:r>
            <a:r>
              <a:rPr lang="ro-RO" sz="4000" dirty="0">
                <a:solidFill>
                  <a:schemeClr val="accent1"/>
                </a:solidFill>
              </a:rPr>
              <a:t> </a:t>
            </a:r>
            <a:r>
              <a:rPr lang="ro-RO" sz="4000" dirty="0" err="1">
                <a:solidFill>
                  <a:schemeClr val="accent1"/>
                </a:solidFill>
              </a:rPr>
              <a:t>Level</a:t>
            </a:r>
            <a:r>
              <a:rPr lang="ro-RO" sz="4000" dirty="0">
                <a:solidFill>
                  <a:schemeClr val="accent1"/>
                </a:solidFill>
              </a:rPr>
              <a:t> 4: </a:t>
            </a:r>
            <a:br>
              <a:rPr lang="ro-RO" sz="4000" dirty="0">
                <a:solidFill>
                  <a:schemeClr val="accent1"/>
                </a:solidFill>
              </a:rPr>
            </a:br>
            <a:r>
              <a:rPr lang="ro-RO" sz="4000" dirty="0" err="1">
                <a:solidFill>
                  <a:schemeClr val="accent1"/>
                </a:solidFill>
              </a:rPr>
              <a:t>Managed</a:t>
            </a:r>
            <a:endParaRPr lang="ro-RO" sz="4000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640EC-DB86-9540-9B0D-B955E0F9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ro-RO" dirty="0" err="1">
                <a:solidFill>
                  <a:srgbClr val="011893"/>
                </a:solidFill>
              </a:rPr>
              <a:t>Organization</a:t>
            </a:r>
            <a:r>
              <a:rPr lang="ro-RO" dirty="0">
                <a:solidFill>
                  <a:srgbClr val="011893"/>
                </a:solidFill>
              </a:rPr>
              <a:t> </a:t>
            </a:r>
            <a:r>
              <a:rPr lang="ro-RO" dirty="0" err="1">
                <a:solidFill>
                  <a:srgbClr val="011893"/>
                </a:solidFill>
              </a:rPr>
              <a:t>sets</a:t>
            </a:r>
            <a:r>
              <a:rPr lang="ro-RO" dirty="0">
                <a:solidFill>
                  <a:srgbClr val="011893"/>
                </a:solidFill>
              </a:rPr>
              <a:t> quality </a:t>
            </a:r>
            <a:r>
              <a:rPr lang="ro-RO" dirty="0" err="1">
                <a:solidFill>
                  <a:srgbClr val="011893"/>
                </a:solidFill>
              </a:rPr>
              <a:t>and</a:t>
            </a:r>
            <a:r>
              <a:rPr lang="ro-RO" dirty="0">
                <a:solidFill>
                  <a:srgbClr val="011893"/>
                </a:solidFill>
              </a:rPr>
              <a:t> </a:t>
            </a:r>
            <a:r>
              <a:rPr lang="ro-RO" dirty="0" err="1">
                <a:solidFill>
                  <a:srgbClr val="011893"/>
                </a:solidFill>
              </a:rPr>
              <a:t>productivity</a:t>
            </a:r>
            <a:r>
              <a:rPr lang="ro-RO" dirty="0">
                <a:solidFill>
                  <a:srgbClr val="011893"/>
                </a:solidFill>
              </a:rPr>
              <a:t> </a:t>
            </a:r>
            <a:r>
              <a:rPr lang="ro-RO" dirty="0" err="1">
                <a:solidFill>
                  <a:srgbClr val="011893"/>
                </a:solidFill>
              </a:rPr>
              <a:t>goals</a:t>
            </a:r>
            <a:r>
              <a:rPr lang="ro-RO" dirty="0">
                <a:solidFill>
                  <a:srgbClr val="011893"/>
                </a:solidFill>
              </a:rPr>
              <a:t> for </a:t>
            </a:r>
            <a:r>
              <a:rPr lang="ro-RO" dirty="0" err="1">
                <a:solidFill>
                  <a:srgbClr val="011893"/>
                </a:solidFill>
              </a:rPr>
              <a:t>each</a:t>
            </a:r>
            <a:r>
              <a:rPr lang="ro-RO" dirty="0">
                <a:solidFill>
                  <a:srgbClr val="011893"/>
                </a:solidFill>
              </a:rPr>
              <a:t> </a:t>
            </a:r>
            <a:r>
              <a:rPr lang="ro-RO" dirty="0" err="1">
                <a:solidFill>
                  <a:srgbClr val="011893"/>
                </a:solidFill>
              </a:rPr>
              <a:t>project</a:t>
            </a:r>
            <a:endParaRPr lang="ro-RO" dirty="0">
              <a:solidFill>
                <a:srgbClr val="011893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o-RO" dirty="0" err="1">
                <a:solidFill>
                  <a:srgbClr val="011893"/>
                </a:solidFill>
              </a:rPr>
              <a:t>Continous</a:t>
            </a:r>
            <a:r>
              <a:rPr lang="ro-RO" dirty="0">
                <a:solidFill>
                  <a:srgbClr val="011893"/>
                </a:solidFill>
              </a:rPr>
              <a:t> </a:t>
            </a:r>
            <a:r>
              <a:rPr lang="ro-RO" dirty="0" err="1">
                <a:solidFill>
                  <a:srgbClr val="011893"/>
                </a:solidFill>
              </a:rPr>
              <a:t>measurement</a:t>
            </a:r>
            <a:endParaRPr lang="ro-RO" dirty="0">
              <a:solidFill>
                <a:srgbClr val="011893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o-RO" dirty="0" err="1">
                <a:solidFill>
                  <a:srgbClr val="011893"/>
                </a:solidFill>
              </a:rPr>
              <a:t>Statistical</a:t>
            </a:r>
            <a:r>
              <a:rPr lang="ro-RO" dirty="0">
                <a:solidFill>
                  <a:srgbClr val="011893"/>
                </a:solidFill>
              </a:rPr>
              <a:t> quality control in place</a:t>
            </a:r>
          </a:p>
          <a:p>
            <a:pPr marL="0" indent="0">
              <a:buNone/>
            </a:pPr>
            <a:br>
              <a:rPr lang="ro-RO" sz="2400" dirty="0"/>
            </a:br>
            <a:endParaRPr lang="ro-RO" sz="2400" dirty="0"/>
          </a:p>
          <a:p>
            <a:endParaRPr lang="ro-RO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891B1-19B8-FB4F-A4D3-4B517203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ro-RO" sz="1050">
                <a:solidFill>
                  <a:schemeClr val="tx1">
                    <a:alpha val="80000"/>
                  </a:schemeClr>
                </a:solidFill>
              </a:rPr>
              <a:t>S. Motogna - Software Quality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48C9E6-68BC-994C-96B3-12AACFCCDEE5}"/>
              </a:ext>
            </a:extLst>
          </p:cNvPr>
          <p:cNvSpPr/>
          <p:nvPr/>
        </p:nvSpPr>
        <p:spPr>
          <a:xfrm>
            <a:off x="5188556" y="4323632"/>
            <a:ext cx="6423562" cy="15704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• </a:t>
            </a:r>
            <a:r>
              <a:rPr lang="en-US" sz="2000" i="1" dirty="0">
                <a:solidFill>
                  <a:schemeClr val="tx1"/>
                </a:solidFill>
              </a:rPr>
              <a:t>Automatically collect process data</a:t>
            </a:r>
          </a:p>
          <a:p>
            <a:r>
              <a:rPr lang="en-US" sz="2000" dirty="0">
                <a:solidFill>
                  <a:schemeClr val="tx1"/>
                </a:solidFill>
              </a:rPr>
              <a:t>• </a:t>
            </a:r>
            <a:r>
              <a:rPr lang="en-US" sz="2000" i="1" dirty="0">
                <a:solidFill>
                  <a:schemeClr val="tx1"/>
                </a:solidFill>
              </a:rPr>
              <a:t>use data to analyze and improve</a:t>
            </a:r>
          </a:p>
          <a:p>
            <a:r>
              <a:rPr lang="en-US" sz="2000" dirty="0">
                <a:solidFill>
                  <a:schemeClr val="tx1"/>
                </a:solidFill>
              </a:rPr>
              <a:t>• </a:t>
            </a:r>
            <a:r>
              <a:rPr lang="en-US" sz="2000" i="1" dirty="0">
                <a:solidFill>
                  <a:schemeClr val="tx1"/>
                </a:solidFill>
              </a:rPr>
              <a:t>Defect prevention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8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6C51-1650-9A47-AE95-271FD155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Software </a:t>
            </a:r>
            <a:r>
              <a:rPr lang="ro-RO" dirty="0" err="1"/>
              <a:t>development</a:t>
            </a:r>
            <a:r>
              <a:rPr lang="ro-RO" dirty="0"/>
              <a:t> </a:t>
            </a:r>
            <a:r>
              <a:rPr lang="ro-RO" dirty="0" err="1"/>
              <a:t>processes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9FB92-2AD4-AD4A-AEFD-944ACA46F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Software </a:t>
            </a:r>
            <a:r>
              <a:rPr lang="ro-RO" dirty="0" err="1"/>
              <a:t>process</a:t>
            </a:r>
            <a:r>
              <a:rPr lang="ro-RO" dirty="0"/>
              <a:t> = set of </a:t>
            </a:r>
            <a:r>
              <a:rPr lang="ro-RO" dirty="0" err="1"/>
              <a:t>related</a:t>
            </a:r>
            <a:r>
              <a:rPr lang="ro-RO" dirty="0"/>
              <a:t> </a:t>
            </a:r>
            <a:r>
              <a:rPr lang="ro-RO" dirty="0" err="1"/>
              <a:t>activities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lead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production</a:t>
            </a:r>
            <a:r>
              <a:rPr lang="ro-RO" dirty="0"/>
              <a:t> of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4E247-AD48-744E-874F-65AEB34E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ADDC1-501E-5045-A6EA-238CE942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54" y="2933752"/>
            <a:ext cx="5238246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61EE6-7369-4B42-9DC2-E19F3F9D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ro-RO" sz="4000" dirty="0">
                <a:solidFill>
                  <a:schemeClr val="accent1"/>
                </a:solidFill>
              </a:rPr>
              <a:t>CMM </a:t>
            </a:r>
            <a:r>
              <a:rPr lang="ro-RO" sz="4000" dirty="0" err="1">
                <a:solidFill>
                  <a:schemeClr val="accent1"/>
                </a:solidFill>
              </a:rPr>
              <a:t>Maturity</a:t>
            </a:r>
            <a:r>
              <a:rPr lang="ro-RO" sz="4000" dirty="0">
                <a:solidFill>
                  <a:schemeClr val="accent1"/>
                </a:solidFill>
              </a:rPr>
              <a:t> </a:t>
            </a:r>
            <a:r>
              <a:rPr lang="ro-RO" sz="4000" dirty="0" err="1">
                <a:solidFill>
                  <a:schemeClr val="accent1"/>
                </a:solidFill>
              </a:rPr>
              <a:t>Level</a:t>
            </a:r>
            <a:r>
              <a:rPr lang="ro-RO" sz="4000" dirty="0">
                <a:solidFill>
                  <a:schemeClr val="accent1"/>
                </a:solidFill>
              </a:rPr>
              <a:t> 5: </a:t>
            </a:r>
            <a:br>
              <a:rPr lang="ro-RO" sz="4000" dirty="0">
                <a:solidFill>
                  <a:schemeClr val="accent1"/>
                </a:solidFill>
              </a:rPr>
            </a:br>
            <a:r>
              <a:rPr lang="ro-RO" sz="4000" dirty="0" err="1">
                <a:solidFill>
                  <a:schemeClr val="accent1"/>
                </a:solidFill>
              </a:rPr>
              <a:t>Optimizing</a:t>
            </a:r>
            <a:endParaRPr lang="ro-RO" sz="4000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640EC-DB86-9540-9B0D-B955E0F9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endParaRPr lang="ro-RO" dirty="0"/>
          </a:p>
          <a:p>
            <a:pPr>
              <a:buFont typeface="Wingdings" pitchFamily="2" charset="2"/>
              <a:buChar char="Ø"/>
            </a:pPr>
            <a:endParaRPr lang="ro-RO" dirty="0"/>
          </a:p>
          <a:p>
            <a:pPr>
              <a:buFont typeface="Wingdings" pitchFamily="2" charset="2"/>
              <a:buChar char="Ø"/>
            </a:pPr>
            <a:endParaRPr lang="ro-RO" dirty="0"/>
          </a:p>
          <a:p>
            <a:pPr>
              <a:buFont typeface="Wingdings" pitchFamily="2" charset="2"/>
              <a:buChar char="Ø"/>
            </a:pPr>
            <a:endParaRPr lang="ro-RO" dirty="0"/>
          </a:p>
          <a:p>
            <a:pPr>
              <a:buFont typeface="Wingdings" pitchFamily="2" charset="2"/>
              <a:buChar char="Ø"/>
            </a:pPr>
            <a:r>
              <a:rPr lang="ro-RO" sz="3000" dirty="0" err="1">
                <a:solidFill>
                  <a:srgbClr val="011893"/>
                </a:solidFill>
              </a:rPr>
              <a:t>Statistical</a:t>
            </a:r>
            <a:r>
              <a:rPr lang="ro-RO" sz="3000" dirty="0">
                <a:solidFill>
                  <a:srgbClr val="011893"/>
                </a:solidFill>
              </a:rPr>
              <a:t> quality </a:t>
            </a:r>
            <a:r>
              <a:rPr lang="ro-RO" sz="3000" dirty="0" err="1">
                <a:solidFill>
                  <a:srgbClr val="011893"/>
                </a:solidFill>
              </a:rPr>
              <a:t>and</a:t>
            </a:r>
            <a:r>
              <a:rPr lang="ro-RO" sz="3000" dirty="0">
                <a:solidFill>
                  <a:srgbClr val="011893"/>
                </a:solidFill>
              </a:rPr>
              <a:t>  </a:t>
            </a:r>
            <a:r>
              <a:rPr lang="ro-RO" sz="3000" dirty="0" err="1">
                <a:solidFill>
                  <a:srgbClr val="011893"/>
                </a:solidFill>
              </a:rPr>
              <a:t>process</a:t>
            </a:r>
            <a:r>
              <a:rPr lang="ro-RO" sz="3000" dirty="0">
                <a:solidFill>
                  <a:srgbClr val="011893"/>
                </a:solidFill>
              </a:rPr>
              <a:t> control </a:t>
            </a:r>
            <a:r>
              <a:rPr lang="ro-RO" sz="3000" dirty="0" err="1">
                <a:solidFill>
                  <a:srgbClr val="011893"/>
                </a:solidFill>
              </a:rPr>
              <a:t>techniques</a:t>
            </a:r>
            <a:r>
              <a:rPr lang="ro-RO" sz="3000" dirty="0">
                <a:solidFill>
                  <a:srgbClr val="011893"/>
                </a:solidFill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ro-RO" sz="3000" dirty="0" err="1">
                <a:solidFill>
                  <a:srgbClr val="011893"/>
                </a:solidFill>
              </a:rPr>
              <a:t>Process</a:t>
            </a:r>
            <a:r>
              <a:rPr lang="ro-RO" sz="3000" dirty="0">
                <a:solidFill>
                  <a:srgbClr val="011893"/>
                </a:solidFill>
              </a:rPr>
              <a:t> </a:t>
            </a:r>
            <a:r>
              <a:rPr lang="ro-RO" sz="3000" dirty="0" err="1">
                <a:solidFill>
                  <a:srgbClr val="011893"/>
                </a:solidFill>
              </a:rPr>
              <a:t>has</a:t>
            </a:r>
            <a:r>
              <a:rPr lang="ro-RO" sz="3000" dirty="0">
                <a:solidFill>
                  <a:srgbClr val="011893"/>
                </a:solidFill>
              </a:rPr>
              <a:t> </a:t>
            </a:r>
            <a:r>
              <a:rPr lang="ro-RO" sz="3000" dirty="0" err="1">
                <a:solidFill>
                  <a:srgbClr val="011893"/>
                </a:solidFill>
              </a:rPr>
              <a:t>positive</a:t>
            </a:r>
            <a:r>
              <a:rPr lang="ro-RO" sz="3000" dirty="0">
                <a:solidFill>
                  <a:srgbClr val="011893"/>
                </a:solidFill>
              </a:rPr>
              <a:t>  feedback </a:t>
            </a:r>
            <a:r>
              <a:rPr lang="ro-RO" sz="3000" dirty="0" err="1">
                <a:solidFill>
                  <a:srgbClr val="011893"/>
                </a:solidFill>
              </a:rPr>
              <a:t>loop</a:t>
            </a:r>
            <a:endParaRPr lang="ro-RO" sz="3000" dirty="0">
              <a:solidFill>
                <a:srgbClr val="011893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o-RO" sz="3000" dirty="0" err="1">
                <a:solidFill>
                  <a:srgbClr val="011893"/>
                </a:solidFill>
              </a:rPr>
              <a:t>To</a:t>
            </a:r>
            <a:r>
              <a:rPr lang="ro-RO" sz="3000" dirty="0">
                <a:solidFill>
                  <a:srgbClr val="011893"/>
                </a:solidFill>
              </a:rPr>
              <a:t> </a:t>
            </a:r>
            <a:r>
              <a:rPr lang="ro-RO" sz="3000" dirty="0" err="1">
                <a:solidFill>
                  <a:srgbClr val="011893"/>
                </a:solidFill>
              </a:rPr>
              <a:t>maintain</a:t>
            </a:r>
            <a:r>
              <a:rPr lang="ro-RO" sz="3000" dirty="0">
                <a:solidFill>
                  <a:srgbClr val="011893"/>
                </a:solidFill>
              </a:rPr>
              <a:t> </a:t>
            </a:r>
            <a:r>
              <a:rPr lang="ro-RO" sz="3000" dirty="0" err="1">
                <a:solidFill>
                  <a:srgbClr val="011893"/>
                </a:solidFill>
              </a:rPr>
              <a:t>level</a:t>
            </a:r>
            <a:r>
              <a:rPr lang="ro-RO" sz="3000" dirty="0">
                <a:solidFill>
                  <a:srgbClr val="011893"/>
                </a:solidFill>
              </a:rPr>
              <a:t>: Continue </a:t>
            </a:r>
            <a:r>
              <a:rPr lang="ro-RO" sz="3000" dirty="0" err="1">
                <a:solidFill>
                  <a:srgbClr val="011893"/>
                </a:solidFill>
              </a:rPr>
              <a:t>improvement</a:t>
            </a:r>
            <a:r>
              <a:rPr lang="ro-RO" sz="3000" dirty="0">
                <a:solidFill>
                  <a:srgbClr val="011893"/>
                </a:solidFill>
              </a:rPr>
              <a:t> </a:t>
            </a:r>
            <a:r>
              <a:rPr lang="ro-RO" sz="3000" dirty="0" err="1">
                <a:solidFill>
                  <a:srgbClr val="011893"/>
                </a:solidFill>
              </a:rPr>
              <a:t>and</a:t>
            </a:r>
            <a:r>
              <a:rPr lang="ro-RO" sz="3000" dirty="0">
                <a:solidFill>
                  <a:srgbClr val="011893"/>
                </a:solidFill>
              </a:rPr>
              <a:t> </a:t>
            </a:r>
            <a:r>
              <a:rPr lang="ro-RO" sz="3000" dirty="0" err="1">
                <a:solidFill>
                  <a:srgbClr val="011893"/>
                </a:solidFill>
              </a:rPr>
              <a:t>optimization</a:t>
            </a:r>
            <a:r>
              <a:rPr lang="ro-RO" sz="3000" dirty="0">
                <a:solidFill>
                  <a:srgbClr val="011893"/>
                </a:solidFill>
              </a:rPr>
              <a:t> of </a:t>
            </a:r>
            <a:r>
              <a:rPr lang="ro-RO" sz="3000" dirty="0" err="1">
                <a:solidFill>
                  <a:srgbClr val="011893"/>
                </a:solidFill>
              </a:rPr>
              <a:t>the</a:t>
            </a:r>
            <a:r>
              <a:rPr lang="ro-RO" sz="3000" dirty="0">
                <a:solidFill>
                  <a:srgbClr val="011893"/>
                </a:solidFill>
              </a:rPr>
              <a:t> </a:t>
            </a:r>
            <a:r>
              <a:rPr lang="ro-RO" sz="3000" dirty="0" err="1">
                <a:solidFill>
                  <a:srgbClr val="011893"/>
                </a:solidFill>
              </a:rPr>
              <a:t>process</a:t>
            </a:r>
            <a:endParaRPr lang="ro-RO" sz="3000" dirty="0">
              <a:solidFill>
                <a:srgbClr val="011893"/>
              </a:solidFill>
            </a:endParaRPr>
          </a:p>
          <a:p>
            <a:pPr marL="0" indent="0">
              <a:buNone/>
            </a:pPr>
            <a:br>
              <a:rPr lang="ro-RO" dirty="0"/>
            </a:br>
            <a:endParaRPr lang="ro-RO" dirty="0"/>
          </a:p>
          <a:p>
            <a:pPr marL="0" indent="0">
              <a:buNone/>
            </a:pPr>
            <a:br>
              <a:rPr lang="ro-RO" sz="2400" dirty="0"/>
            </a:br>
            <a:endParaRPr lang="ro-RO" sz="2400" dirty="0"/>
          </a:p>
          <a:p>
            <a:endParaRPr lang="ro-RO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891B1-19B8-FB4F-A4D3-4B517203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ro-RO" sz="1050">
                <a:solidFill>
                  <a:schemeClr val="tx1">
                    <a:alpha val="80000"/>
                  </a:schemeClr>
                </a:solidFill>
              </a:rPr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75051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9707-F269-CA45-808E-CB2D7790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2 </a:t>
            </a:r>
            <a:r>
              <a:rPr lang="ro-RO" dirty="0" err="1"/>
              <a:t>representations</a:t>
            </a:r>
            <a:r>
              <a:rPr lang="ro-RO" dirty="0"/>
              <a:t> of CMMI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6F9EE-D3BB-8344-A0F1-96E7342E4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rgbClr val="011893"/>
            </a:solidFill>
          </a:ln>
        </p:spPr>
        <p:txBody>
          <a:bodyPr>
            <a:normAutofit/>
          </a:bodyPr>
          <a:lstStyle/>
          <a:p>
            <a:r>
              <a:rPr lang="ro-RO" sz="3200" dirty="0" err="1">
                <a:solidFill>
                  <a:srgbClr val="011893"/>
                </a:solidFill>
              </a:rPr>
              <a:t>Continous</a:t>
            </a:r>
            <a:endParaRPr lang="ro-RO" sz="3200" dirty="0">
              <a:solidFill>
                <a:srgbClr val="01189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3C3F2-3FB3-164E-B44B-203FE211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rgbClr val="011893"/>
            </a:solidFill>
          </a:ln>
        </p:spPr>
        <p:txBody>
          <a:bodyPr/>
          <a:lstStyle/>
          <a:p>
            <a:r>
              <a:rPr lang="ro-RO" dirty="0" err="1"/>
              <a:t>Allows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select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order</a:t>
            </a:r>
            <a:r>
              <a:rPr lang="ro-RO" dirty="0"/>
              <a:t> of </a:t>
            </a:r>
            <a:r>
              <a:rPr lang="ro-RO" dirty="0" err="1"/>
              <a:t>changes</a:t>
            </a:r>
            <a:endParaRPr lang="ro-RO" dirty="0"/>
          </a:p>
          <a:p>
            <a:r>
              <a:rPr lang="ro-RO" dirty="0" err="1"/>
              <a:t>Predefined</a:t>
            </a:r>
            <a:r>
              <a:rPr lang="ro-RO" dirty="0"/>
              <a:t> </a:t>
            </a:r>
            <a:r>
              <a:rPr lang="ro-RO" dirty="0" err="1"/>
              <a:t>sets</a:t>
            </a:r>
            <a:r>
              <a:rPr lang="ro-RO" dirty="0"/>
              <a:t> of PA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define</a:t>
            </a:r>
            <a:r>
              <a:rPr lang="ro-RO" dirty="0"/>
              <a:t> </a:t>
            </a:r>
            <a:r>
              <a:rPr lang="ro-RO" dirty="0" err="1"/>
              <a:t>improvement</a:t>
            </a:r>
            <a:endParaRPr lang="ro-RO" dirty="0"/>
          </a:p>
          <a:p>
            <a:r>
              <a:rPr lang="ro-RO" dirty="0" err="1"/>
              <a:t>Focuses</a:t>
            </a:r>
            <a:r>
              <a:rPr lang="ro-RO" dirty="0"/>
              <a:t> on </a:t>
            </a:r>
            <a:r>
              <a:rPr lang="ro-RO" dirty="0" err="1"/>
              <a:t>improvements</a:t>
            </a:r>
            <a:r>
              <a:rPr lang="ro-RO" dirty="0"/>
              <a:t> </a:t>
            </a:r>
            <a:r>
              <a:rPr lang="ro-RO" dirty="0" err="1"/>
              <a:t>within</a:t>
            </a:r>
            <a:r>
              <a:rPr lang="ro-RO" dirty="0"/>
              <a:t> PA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C1199-FE80-4744-8BAF-4D1AE22FA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357812" cy="823912"/>
          </a:xfrm>
          <a:ln>
            <a:solidFill>
              <a:srgbClr val="011893"/>
            </a:solidFill>
          </a:ln>
        </p:spPr>
        <p:txBody>
          <a:bodyPr>
            <a:normAutofit/>
          </a:bodyPr>
          <a:lstStyle/>
          <a:p>
            <a:r>
              <a:rPr lang="ro-RO" sz="3200" dirty="0" err="1">
                <a:solidFill>
                  <a:srgbClr val="011893"/>
                </a:solidFill>
              </a:rPr>
              <a:t>Staged</a:t>
            </a:r>
            <a:endParaRPr lang="ro-RO" sz="3200" dirty="0">
              <a:solidFill>
                <a:srgbClr val="011893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4C8D5E-6326-A849-B072-F815F9D5C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57813" cy="3684588"/>
          </a:xfrm>
          <a:ln>
            <a:solidFill>
              <a:srgbClr val="011893"/>
            </a:solidFill>
          </a:ln>
        </p:spPr>
        <p:txBody>
          <a:bodyPr/>
          <a:lstStyle/>
          <a:p>
            <a:r>
              <a:rPr lang="ro-RO" dirty="0" err="1"/>
              <a:t>Given</a:t>
            </a:r>
            <a:r>
              <a:rPr lang="ro-RO" dirty="0"/>
              <a:t> </a:t>
            </a:r>
            <a:r>
              <a:rPr lang="ro-RO" dirty="0" err="1"/>
              <a:t>sequence</a:t>
            </a:r>
            <a:r>
              <a:rPr lang="ro-RO" dirty="0"/>
              <a:t> of </a:t>
            </a:r>
            <a:r>
              <a:rPr lang="ro-RO" dirty="0" err="1"/>
              <a:t>improvements</a:t>
            </a:r>
            <a:endParaRPr lang="ro-RO" dirty="0"/>
          </a:p>
          <a:p>
            <a:endParaRPr lang="ro-RO" dirty="0"/>
          </a:p>
          <a:p>
            <a:r>
              <a:rPr lang="ro-RO" dirty="0" err="1"/>
              <a:t>Allows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select PA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improve</a:t>
            </a:r>
            <a:r>
              <a:rPr lang="ro-RO" dirty="0"/>
              <a:t> it</a:t>
            </a:r>
          </a:p>
          <a:p>
            <a:endParaRPr lang="ro-RO" dirty="0"/>
          </a:p>
          <a:p>
            <a:r>
              <a:rPr lang="ro-RO" dirty="0" err="1"/>
              <a:t>Focuses</a:t>
            </a:r>
            <a:r>
              <a:rPr lang="ro-RO" dirty="0"/>
              <a:t> on </a:t>
            </a:r>
            <a:r>
              <a:rPr lang="ro-RO" dirty="0" err="1"/>
              <a:t>organization</a:t>
            </a:r>
            <a:r>
              <a:rPr lang="ro-RO" dirty="0"/>
              <a:t> </a:t>
            </a:r>
            <a:r>
              <a:rPr lang="ro-RO" dirty="0" err="1"/>
              <a:t>improvement</a:t>
            </a:r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8B5CD-1A01-C241-BF74-AC69943B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316495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9D5215-62F9-8340-8824-4A823B04B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09C3FF1-DDD2-A24A-A2F0-A3D65D9711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047" y="75920"/>
            <a:ext cx="9264770" cy="628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B4DD664-E40E-E04C-97C4-57E45B952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89650"/>
              </p:ext>
            </p:extLst>
          </p:nvPr>
        </p:nvGraphicFramePr>
        <p:xfrm>
          <a:off x="8650705" y="683571"/>
          <a:ext cx="3308683" cy="5945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5CDD632-2D44-9843-8220-EFDEF894766C}"/>
              </a:ext>
            </a:extLst>
          </p:cNvPr>
          <p:cNvSpPr/>
          <p:nvPr/>
        </p:nvSpPr>
        <p:spPr>
          <a:xfrm>
            <a:off x="8822591" y="517585"/>
            <a:ext cx="2512518" cy="690113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dirty="0" err="1"/>
              <a:t>Capability</a:t>
            </a:r>
            <a:r>
              <a:rPr lang="ro-RO" sz="2000" dirty="0"/>
              <a:t> </a:t>
            </a:r>
            <a:r>
              <a:rPr lang="ro-RO" sz="2000" dirty="0" err="1"/>
              <a:t>Levels</a:t>
            </a: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314904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DAE1D-30F1-FC4E-93AB-EC4B02D8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66B210B-5649-4D4C-A7B8-FA63805D6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123825"/>
            <a:ext cx="8624977" cy="624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0397B9CF-9AEC-C743-8E1B-0379A60C46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980052"/>
              </p:ext>
            </p:extLst>
          </p:nvPr>
        </p:nvGraphicFramePr>
        <p:xfrm>
          <a:off x="8822591" y="1386000"/>
          <a:ext cx="2988410" cy="4983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475EC7B-EEAD-E04B-AEE6-F18EE6C0BC60}"/>
              </a:ext>
            </a:extLst>
          </p:cNvPr>
          <p:cNvSpPr/>
          <p:nvPr/>
        </p:nvSpPr>
        <p:spPr>
          <a:xfrm>
            <a:off x="8822591" y="517585"/>
            <a:ext cx="2512518" cy="690113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dirty="0" err="1"/>
              <a:t>Capability</a:t>
            </a:r>
            <a:r>
              <a:rPr lang="ro-RO" sz="2000" dirty="0"/>
              <a:t> </a:t>
            </a:r>
            <a:r>
              <a:rPr lang="ro-RO" sz="2000" dirty="0" err="1"/>
              <a:t>Levels</a:t>
            </a: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9396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7327" cy="1325563"/>
          </a:xfrm>
        </p:spPr>
        <p:txBody>
          <a:bodyPr/>
          <a:lstStyle/>
          <a:p>
            <a:r>
              <a:rPr lang="en-US" dirty="0"/>
              <a:t>PPQA (Process and product Quality Assurance)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management OR quality management</a:t>
            </a:r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Motogna - Software Quality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14600" y="2514600"/>
            <a:ext cx="25146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Quality Control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781800" y="2514600"/>
            <a:ext cx="31242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Quality  Assurance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724400" y="4648200"/>
            <a:ext cx="2819400" cy="12954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Project Quality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4343400"/>
            <a:ext cx="25146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8800" y="2667001"/>
            <a:ext cx="76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ym typeface="Symbol"/>
              </a:rPr>
              <a:t>≠</a:t>
            </a:r>
            <a:endParaRPr lang="en-US" sz="4400" b="1" dirty="0"/>
          </a:p>
        </p:txBody>
      </p:sp>
      <p:sp>
        <p:nvSpPr>
          <p:cNvPr id="14" name="Rectangle 13"/>
          <p:cNvSpPr/>
          <p:nvPr/>
        </p:nvSpPr>
        <p:spPr>
          <a:xfrm>
            <a:off x="2131359" y="3345359"/>
            <a:ext cx="3505200" cy="1447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Inspections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Structured walkthroughs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Different levels of testing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3600" y="3429000"/>
            <a:ext cx="4495800" cy="18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Process audit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Product audit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Evaluate: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Process to be followed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Quality control applied correctly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Quality control efficient &amp; effective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162800" y="5181600"/>
            <a:ext cx="2819400" cy="1295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Quality Assurance Plan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1959" y="3573960"/>
            <a:ext cx="76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ym typeface="Symbol"/>
              </a:rPr>
              <a:t>≠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976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PPQA in CMMI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Motogna - Software Quality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Process Area (PA) - components</a:t>
            </a:r>
          </a:p>
          <a:p>
            <a:pPr lvl="1"/>
            <a:r>
              <a:rPr lang="en-US" dirty="0"/>
              <a:t>Required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Expected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Informative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76800" y="2133600"/>
            <a:ext cx="5410200" cy="1219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What an organization must achieve to satisfy a process area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Specific + generic goals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3429000"/>
            <a:ext cx="5410200" cy="1295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what an organization may implement to achieve a required component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Specific + generic practices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4953000"/>
            <a:ext cx="5410200" cy="114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how to approach the required and expected components</a:t>
            </a:r>
          </a:p>
        </p:txBody>
      </p:sp>
    </p:spTree>
    <p:extLst>
      <p:ext uri="{BB962C8B-B14F-4D97-AF65-F5344CB8AC3E}">
        <p14:creationId xmlns:p14="http://schemas.microsoft.com/office/powerpoint/2010/main" val="1301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PPQA in CMMI</a:t>
            </a:r>
          </a:p>
        </p:txBody>
      </p:sp>
      <p:pic>
        <p:nvPicPr>
          <p:cNvPr id="5" name="Content Placeholder 4" descr="cmmiP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00400" y="1752601"/>
            <a:ext cx="5820506" cy="354908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Motogna - Software Quality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0" y="1371600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PPQA = PA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676400" y="3276600"/>
            <a:ext cx="3124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unique characteristics that must be present to satisfy a PA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239000" y="3276600"/>
            <a:ext cx="32004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characteristics that must be present to institutionalize the processes that implement a PA</a:t>
            </a:r>
          </a:p>
        </p:txBody>
      </p:sp>
    </p:spTree>
    <p:extLst>
      <p:ext uri="{BB962C8B-B14F-4D97-AF65-F5344CB8AC3E}">
        <p14:creationId xmlns:p14="http://schemas.microsoft.com/office/powerpoint/2010/main" val="394421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r>
              <a:rPr lang="en-US" dirty="0"/>
              <a:t>PPQA in CMMI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Motogna - Software Quality</a:t>
            </a:r>
          </a:p>
        </p:txBody>
      </p:sp>
      <p:pic>
        <p:nvPicPr>
          <p:cNvPr id="9" name="Content Placeholder 8" descr="cmmiGoal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1" y="1295401"/>
            <a:ext cx="8391673" cy="4864903"/>
          </a:xfrm>
        </p:spPr>
      </p:pic>
    </p:spTree>
    <p:extLst>
      <p:ext uri="{BB962C8B-B14F-4D97-AF65-F5344CB8AC3E}">
        <p14:creationId xmlns:p14="http://schemas.microsoft.com/office/powerpoint/2010/main" val="332369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goals &amp;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SG1—Objectively Evaluate Processes and Work Products:</a:t>
            </a:r>
          </a:p>
          <a:p>
            <a:pPr lvl="1"/>
            <a:r>
              <a:rPr lang="en-US" dirty="0"/>
              <a:t>Objectively Evaluate Processes;</a:t>
            </a:r>
          </a:p>
          <a:p>
            <a:pPr lvl="1"/>
            <a:r>
              <a:rPr lang="en-US" dirty="0"/>
              <a:t>Objectively Evaluate Work Products and Services.</a:t>
            </a:r>
          </a:p>
          <a:p>
            <a:r>
              <a:rPr lang="en-US" dirty="0">
                <a:solidFill>
                  <a:srgbClr val="FF0000"/>
                </a:solidFill>
              </a:rPr>
              <a:t>SG2—Provide Objective Insight:</a:t>
            </a:r>
          </a:p>
          <a:p>
            <a:pPr lvl="1"/>
            <a:r>
              <a:rPr lang="en-US" dirty="0"/>
              <a:t>Communicate and Ensure Resolution of Noncompliance Issues;</a:t>
            </a:r>
          </a:p>
          <a:p>
            <a:pPr lvl="1"/>
            <a:r>
              <a:rPr lang="en-US" dirty="0"/>
              <a:t>Establish Records.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Motogna - Software Quality</a:t>
            </a:r>
          </a:p>
        </p:txBody>
      </p:sp>
      <p:sp>
        <p:nvSpPr>
          <p:cNvPr id="5" name="Right Arrow 4"/>
          <p:cNvSpPr/>
          <p:nvPr/>
        </p:nvSpPr>
        <p:spPr>
          <a:xfrm>
            <a:off x="8153400" y="2590800"/>
            <a:ext cx="16002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7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057400" y="762000"/>
          <a:ext cx="8229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322548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EB27-5BCF-0C42-8B23-D27B7041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Software </a:t>
            </a:r>
            <a:r>
              <a:rPr lang="ro-RO" dirty="0" err="1"/>
              <a:t>development</a:t>
            </a:r>
            <a:r>
              <a:rPr lang="ro-RO" dirty="0"/>
              <a:t> </a:t>
            </a:r>
            <a:r>
              <a:rPr lang="ro-RO" dirty="0" err="1"/>
              <a:t>methodologies</a:t>
            </a:r>
            <a:endParaRPr lang="ro-RO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D118ED-A52D-B94D-83EB-C682B4506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8248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F0677-49DD-BB42-A139-1CB64796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22415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/>
          <a:lstStyle/>
          <a:p>
            <a:r>
              <a:rPr lang="en-US" dirty="0"/>
              <a:t>Generic goals &amp; practices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Motogna - Software Quality</a:t>
            </a:r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8102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37FC-AE07-7D4E-ACFB-BA39AE12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CMMI </a:t>
            </a:r>
            <a:r>
              <a:rPr lang="ro-RO" dirty="0" err="1"/>
              <a:t>Appraisal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30AAE-539E-8048-B1BF-73554B5B6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Awarded</a:t>
            </a:r>
            <a:r>
              <a:rPr lang="ro-RO" dirty="0"/>
              <a:t> a </a:t>
            </a:r>
            <a:r>
              <a:rPr lang="ro-RO" dirty="0" err="1"/>
              <a:t>maturity</a:t>
            </a:r>
            <a:r>
              <a:rPr lang="ro-RO" dirty="0"/>
              <a:t> </a:t>
            </a:r>
            <a:r>
              <a:rPr lang="ro-RO" dirty="0" err="1"/>
              <a:t>level</a:t>
            </a:r>
            <a:r>
              <a:rPr lang="ro-RO" dirty="0"/>
              <a:t> rating: 1-5</a:t>
            </a:r>
          </a:p>
          <a:p>
            <a:r>
              <a:rPr lang="ro-RO" dirty="0"/>
              <a:t>3 </a:t>
            </a:r>
            <a:r>
              <a:rPr lang="ro-RO" dirty="0" err="1"/>
              <a:t>classes</a:t>
            </a:r>
            <a:r>
              <a:rPr lang="ro-RO" dirty="0"/>
              <a:t>: A, B, C</a:t>
            </a:r>
          </a:p>
          <a:p>
            <a:r>
              <a:rPr lang="ro-RO" u="sng" dirty="0">
                <a:hlinkClick r:id="rId2"/>
              </a:rPr>
              <a:t>Standard CMMI Appraisal Method for Process Improvement</a:t>
            </a:r>
            <a:r>
              <a:rPr lang="ro-RO" dirty="0"/>
              <a:t> (SCAMPI)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48353-438D-664C-89A1-18639508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4171604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Boeing’s Space Transportation Systems Software</a:t>
            </a:r>
          </a:p>
          <a:p>
            <a:r>
              <a:rPr lang="en-US" dirty="0"/>
              <a:t>Tata Consultancy Services (TCS)</a:t>
            </a:r>
          </a:p>
          <a:p>
            <a:r>
              <a:rPr lang="en-US"/>
              <a:t>Thales ATM</a:t>
            </a:r>
            <a:endParaRPr lang="en-US" dirty="0"/>
          </a:p>
          <a:p>
            <a:r>
              <a:rPr lang="en-US" dirty="0"/>
              <a:t>CMMI  level 5:</a:t>
            </a:r>
          </a:p>
          <a:p>
            <a:pPr lvl="1"/>
            <a:r>
              <a:rPr lang="en-US" dirty="0"/>
              <a:t>Romania 0</a:t>
            </a:r>
          </a:p>
          <a:p>
            <a:pPr lvl="1"/>
            <a:r>
              <a:rPr lang="en-US" dirty="0"/>
              <a:t>Germany 0</a:t>
            </a:r>
          </a:p>
          <a:p>
            <a:pPr lvl="1"/>
            <a:r>
              <a:rPr lang="en-US" dirty="0"/>
              <a:t>France 1</a:t>
            </a:r>
          </a:p>
          <a:p>
            <a:pPr lvl="1"/>
            <a:r>
              <a:rPr lang="en-US" dirty="0"/>
              <a:t>UK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Motogna - Software Quality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5029200" y="4191000"/>
            <a:ext cx="457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According to official site – CMMI Appraisal Results:</a:t>
            </a:r>
          </a:p>
          <a:p>
            <a:pPr algn="ctr"/>
            <a:r>
              <a:rPr lang="en-US" dirty="0"/>
              <a:t>https://sas.sei.cmu.edu/pars/pars.aspx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5200" y="2667000"/>
            <a:ext cx="61722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 substantial shift in defect detection, from 89% late detection by testing to </a:t>
            </a:r>
            <a:r>
              <a:rPr lang="en-US" sz="2200" dirty="0">
                <a:solidFill>
                  <a:srgbClr val="FF0000"/>
                </a:solidFill>
              </a:rPr>
              <a:t>83% early</a:t>
            </a:r>
            <a:r>
              <a:rPr lang="en-US" sz="2200" dirty="0">
                <a:solidFill>
                  <a:schemeClr val="tx1"/>
                </a:solidFill>
              </a:rPr>
              <a:t> detection by application of various review methods.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Earlier detection of defects caused a </a:t>
            </a:r>
            <a:r>
              <a:rPr lang="en-US" sz="2200" dirty="0">
                <a:solidFill>
                  <a:srgbClr val="FF0000"/>
                </a:solidFill>
              </a:rPr>
              <a:t>31%</a:t>
            </a:r>
            <a:r>
              <a:rPr lang="en-US" sz="2200" dirty="0">
                <a:solidFill>
                  <a:schemeClr val="tx1"/>
                </a:solidFill>
              </a:rPr>
              <a:t> decrease of rework efforts.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Elimination of defects prior to version release increased from 94% to </a:t>
            </a:r>
            <a:r>
              <a:rPr lang="en-US" sz="2200" dirty="0">
                <a:solidFill>
                  <a:srgbClr val="FF0000"/>
                </a:solidFill>
              </a:rPr>
              <a:t>almost 100%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A </a:t>
            </a:r>
            <a:r>
              <a:rPr lang="en-US" sz="2200" b="1" dirty="0">
                <a:solidFill>
                  <a:srgbClr val="FF0000"/>
                </a:solidFill>
              </a:rPr>
              <a:t>140%</a:t>
            </a:r>
            <a:r>
              <a:rPr lang="en-US" sz="2200" dirty="0">
                <a:solidFill>
                  <a:schemeClr val="tx1"/>
                </a:solidFill>
              </a:rPr>
              <a:t> increase in general productivity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667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Quality management maturity grid</a:t>
            </a:r>
            <a:br>
              <a:rPr lang="en-US" sz="3600" dirty="0"/>
            </a:br>
            <a:r>
              <a:rPr lang="en-US" sz="2200" dirty="0"/>
              <a:t> [P. Crosby – Quality is free]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143002"/>
          <a:ext cx="8229600" cy="5181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9476">
                <a:tc>
                  <a:txBody>
                    <a:bodyPr/>
                    <a:lstStyle/>
                    <a:p>
                      <a:r>
                        <a:rPr lang="en-US" dirty="0" err="1"/>
                        <a:t>Measurem</a:t>
                      </a:r>
                      <a:r>
                        <a:rPr lang="en-US" dirty="0"/>
                        <a:t>.</a:t>
                      </a:r>
                    </a:p>
                    <a:p>
                      <a:r>
                        <a:rPr lang="en-US" baseline="0" dirty="0" err="1"/>
                        <a:t>Categ</a:t>
                      </a:r>
                      <a:r>
                        <a:rPr lang="en-US" baseline="0" dirty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 I</a:t>
                      </a:r>
                    </a:p>
                    <a:p>
                      <a:r>
                        <a:rPr lang="en-US" dirty="0"/>
                        <a:t>Uncertainty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 II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Awakening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 III Enlightenment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 IV Wisdom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 V </a:t>
                      </a:r>
                    </a:p>
                    <a:p>
                      <a:r>
                        <a:rPr lang="en-US" dirty="0"/>
                        <a:t>Certainty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109">
                <a:tc>
                  <a:txBody>
                    <a:bodyPr/>
                    <a:lstStyle/>
                    <a:p>
                      <a:r>
                        <a:rPr lang="en-US" dirty="0" err="1"/>
                        <a:t>Manag</a:t>
                      </a:r>
                      <a:r>
                        <a:rPr lang="en-US" dirty="0"/>
                        <a:t>. </a:t>
                      </a:r>
                      <a:r>
                        <a:rPr lang="en-US" dirty="0" err="1"/>
                        <a:t>Underst</a:t>
                      </a:r>
                      <a:r>
                        <a:rPr lang="en-US" dirty="0"/>
                        <a:t>. &amp; attitude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r>
                        <a:rPr lang="en-US" dirty="0"/>
                        <a:t>Quality org.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r>
                        <a:rPr lang="en-US" dirty="0"/>
                        <a:t>Problem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109">
                <a:tc>
                  <a:txBody>
                    <a:bodyPr/>
                    <a:lstStyle/>
                    <a:p>
                      <a:r>
                        <a:rPr lang="en-US" dirty="0"/>
                        <a:t>Costs</a:t>
                      </a:r>
                      <a:r>
                        <a:rPr lang="en-US" baseline="0" dirty="0"/>
                        <a:t> of quality as % of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r>
                        <a:rPr lang="en-US" dirty="0"/>
                        <a:t>Q. </a:t>
                      </a:r>
                      <a:r>
                        <a:rPr lang="en-US" dirty="0" err="1"/>
                        <a:t>improv</a:t>
                      </a:r>
                      <a:r>
                        <a:rPr lang="en-US" dirty="0"/>
                        <a:t>.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  <a:r>
                        <a:rPr lang="en-US" baseline="0" dirty="0"/>
                        <a:t> quality pos.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Motogna - Software Quality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29000" y="5334000"/>
            <a:ext cx="1524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 don’t know why we have problems  with quality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34400" y="5334000"/>
            <a:ext cx="1524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 know why we don’t have problems  with quality</a:t>
            </a:r>
          </a:p>
        </p:txBody>
      </p:sp>
    </p:spTree>
    <p:extLst>
      <p:ext uri="{BB962C8B-B14F-4D97-AF65-F5344CB8AC3E}">
        <p14:creationId xmlns:p14="http://schemas.microsoft.com/office/powerpoint/2010/main" val="392274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ISO – CMM Differences</a:t>
            </a:r>
          </a:p>
        </p:txBody>
      </p:sp>
      <p:graphicFrame>
        <p:nvGraphicFramePr>
          <p:cNvPr id="196724" name="Group 116"/>
          <p:cNvGraphicFramePr>
            <a:graphicFrameLocks noGrp="1"/>
          </p:cNvGraphicFramePr>
          <p:nvPr>
            <p:ph idx="1"/>
          </p:nvPr>
        </p:nvGraphicFramePr>
        <p:xfrm>
          <a:off x="1739901" y="1047750"/>
          <a:ext cx="8486775" cy="3961892"/>
        </p:xfrm>
        <a:graphic>
          <a:graphicData uri="http://schemas.openxmlformats.org/drawingml/2006/table">
            <a:tbl>
              <a:tblPr/>
              <a:tblGrid>
                <a:gridCol w="4243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ISO9001:2000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CMMI-DEV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MS PGothic" pitchFamily="34" charset="-128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International standard, applies to all types of organizations, supports both product and service oriented organizations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MS PGothic" pitchFamily="34" charset="-128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Written specifically for software development companies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A brief document – about 25 pages long, identifying the minimal requirements for a quality system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MS PGothic" pitchFamily="34" charset="-128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A detailed document – over 500 pages long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Emphasizes on a management of continuous improvement process, based on the PDCA (Plan-Do-Check-Act) model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MS PGothic" pitchFamily="34" charset="-128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Emphasizes on achieving “maturity” and improving its process continuously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One level of standard.  The standard is based on recommendation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Defines 5 maturity levels of the organization, covering 25 process areas (PAs)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407" name="Text Box 111"/>
          <p:cNvSpPr txBox="1">
            <a:spLocks noChangeArrowheads="1"/>
          </p:cNvSpPr>
          <p:nvPr/>
        </p:nvSpPr>
        <p:spPr bwMode="auto">
          <a:xfrm>
            <a:off x="2133601" y="5967414"/>
            <a:ext cx="55340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latin typeface="Verdana" pitchFamily="34" charset="0"/>
              </a:rPr>
              <a:t>Netta Dotan, Quality Assurance &amp; project management, Ronkal Office Technologies</a:t>
            </a:r>
          </a:p>
        </p:txBody>
      </p:sp>
    </p:spTree>
    <p:extLst>
      <p:ext uri="{BB962C8B-B14F-4D97-AF65-F5344CB8AC3E}">
        <p14:creationId xmlns:p14="http://schemas.microsoft.com/office/powerpoint/2010/main" val="4004004500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91420" tIns="45711" rIns="91420" bIns="45711" rtlCol="0" anchor="ctr">
            <a:normAutofit/>
          </a:bodyPr>
          <a:lstStyle/>
          <a:p>
            <a:pPr defTabSz="992188"/>
            <a:r>
              <a:rPr lang="en-US" dirty="0"/>
              <a:t>ISO – CMM Differences</a:t>
            </a:r>
          </a:p>
        </p:txBody>
      </p:sp>
      <p:graphicFrame>
        <p:nvGraphicFramePr>
          <p:cNvPr id="76888" name="Group 8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43159658"/>
              </p:ext>
            </p:extLst>
          </p:nvPr>
        </p:nvGraphicFramePr>
        <p:xfrm>
          <a:off x="2209800" y="1408144"/>
          <a:ext cx="7543800" cy="2648712"/>
        </p:xfrm>
        <a:graphic>
          <a:graphicData uri="http://schemas.openxmlformats.org/drawingml/2006/table">
            <a:tbl>
              <a:tblPr/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ISO 9000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SW-CMMI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Outwardly focused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Inwardly focused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Minimum requirements with implied continuous improvements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Explicit continuous quality improvement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Registration Document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No documentation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MS PGothic" pitchFamily="34" charset="-128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889" name="Group 89"/>
          <p:cNvGraphicFramePr>
            <a:graphicFrameLocks noGrp="1"/>
          </p:cNvGraphicFramePr>
          <p:nvPr/>
        </p:nvGraphicFramePr>
        <p:xfrm>
          <a:off x="2286000" y="4495800"/>
          <a:ext cx="7467600" cy="1133856"/>
        </p:xfrm>
        <a:graphic>
          <a:graphicData uri="http://schemas.openxmlformats.org/drawingml/2006/table">
            <a:tbl>
              <a:tblPr/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Certification audit for a 50 employee organization will be executed by 1 -12 auditors during one day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MS PGothic" pitchFamily="34" charset="-128"/>
                          <a:cs typeface="Arial" charset="0"/>
                        </a:rPr>
                        <a:t>Certification audit for a 50 employee organization will be executed by 4 auditors during 4-5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436" name="Text Box 81"/>
          <p:cNvSpPr txBox="1">
            <a:spLocks noChangeArrowheads="1"/>
          </p:cNvSpPr>
          <p:nvPr/>
        </p:nvSpPr>
        <p:spPr bwMode="auto">
          <a:xfrm>
            <a:off x="2955926" y="537368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7437" name="Text Box 82"/>
          <p:cNvSpPr txBox="1">
            <a:spLocks noChangeArrowheads="1"/>
          </p:cNvSpPr>
          <p:nvPr/>
        </p:nvSpPr>
        <p:spPr bwMode="auto">
          <a:xfrm>
            <a:off x="2667001" y="5738814"/>
            <a:ext cx="55340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latin typeface="Verdana" pitchFamily="34" charset="0"/>
              </a:rPr>
              <a:t>Netta Dotan, Quality Assurance &amp; project management, Ronkal Office Technologies</a:t>
            </a:r>
          </a:p>
        </p:txBody>
      </p:sp>
    </p:spTree>
    <p:extLst>
      <p:ext uri="{BB962C8B-B14F-4D97-AF65-F5344CB8AC3E}">
        <p14:creationId xmlns:p14="http://schemas.microsoft.com/office/powerpoint/2010/main" val="563838199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68C8B2-17A4-E848-A796-C5B402642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PDSA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C8C88AE-5405-D84D-8FE7-F9E2CA093A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A98E5-9F3A-484B-AA8A-D97DFF54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2279512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632F-9B54-0844-8482-20E648E8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1EF01-0656-3A4F-B958-101407BA5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o-RO" dirty="0"/>
              <a:t> </a:t>
            </a:r>
            <a:r>
              <a:rPr lang="ro-RO" sz="4000" dirty="0">
                <a:solidFill>
                  <a:srgbClr val="011893"/>
                </a:solidFill>
              </a:rPr>
              <a:t>PDSA = Plan – Do – </a:t>
            </a:r>
            <a:r>
              <a:rPr lang="ro-RO" sz="4000" dirty="0" err="1">
                <a:solidFill>
                  <a:srgbClr val="011893"/>
                </a:solidFill>
              </a:rPr>
              <a:t>Study</a:t>
            </a:r>
            <a:r>
              <a:rPr lang="ro-RO" sz="4000" dirty="0">
                <a:solidFill>
                  <a:srgbClr val="011893"/>
                </a:solidFill>
              </a:rPr>
              <a:t> - Act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 err="1"/>
              <a:t>Former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>
              <a:buFont typeface="Wingdings" pitchFamily="2" charset="2"/>
              <a:buChar char="Ø"/>
            </a:pPr>
            <a:r>
              <a:rPr lang="ro-RO" dirty="0"/>
              <a:t> </a:t>
            </a:r>
            <a:r>
              <a:rPr lang="ro-RO" sz="4000" dirty="0">
                <a:solidFill>
                  <a:srgbClr val="011893"/>
                </a:solidFill>
              </a:rPr>
              <a:t>PDCA = Plan – Do – </a:t>
            </a:r>
            <a:r>
              <a:rPr lang="ro-RO" sz="4000" dirty="0" err="1">
                <a:solidFill>
                  <a:srgbClr val="011893"/>
                </a:solidFill>
              </a:rPr>
              <a:t>Check</a:t>
            </a:r>
            <a:r>
              <a:rPr lang="ro-RO" sz="4000" dirty="0">
                <a:solidFill>
                  <a:srgbClr val="011893"/>
                </a:solidFill>
              </a:rPr>
              <a:t> – Act / </a:t>
            </a:r>
            <a:r>
              <a:rPr lang="ro-RO" sz="4000" dirty="0" err="1">
                <a:solidFill>
                  <a:srgbClr val="011893"/>
                </a:solidFill>
              </a:rPr>
              <a:t>Adjust</a:t>
            </a:r>
            <a:endParaRPr lang="ro-RO" sz="4000" dirty="0">
              <a:solidFill>
                <a:srgbClr val="01189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C6F58-2DAB-1048-82EB-2D300527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354249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B130-96E3-CE40-9390-35E47F01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162"/>
          </a:xfrm>
        </p:spPr>
        <p:txBody>
          <a:bodyPr>
            <a:noAutofit/>
          </a:bodyPr>
          <a:lstStyle/>
          <a:p>
            <a:r>
              <a:rPr lang="ro-RO" sz="3600" dirty="0"/>
              <a:t>A </a:t>
            </a:r>
            <a:r>
              <a:rPr lang="ro-RO" sz="3600" dirty="0" err="1"/>
              <a:t>little</a:t>
            </a:r>
            <a:r>
              <a:rPr lang="ro-RO" sz="3600" dirty="0"/>
              <a:t> bit of </a:t>
            </a:r>
            <a:r>
              <a:rPr lang="ro-RO" sz="3600" dirty="0" err="1"/>
              <a:t>history</a:t>
            </a:r>
            <a:r>
              <a:rPr lang="ro-RO" sz="3600" dirty="0"/>
              <a:t> (</a:t>
            </a:r>
            <a:r>
              <a:rPr lang="ro-RO" sz="3600" dirty="0" err="1">
                <a:hlinkClick r:id="rId3"/>
              </a:rPr>
              <a:t>R.Moen</a:t>
            </a:r>
            <a:r>
              <a:rPr lang="ro-RO" sz="3600" dirty="0">
                <a:hlinkClick r:id="rId3"/>
              </a:rPr>
              <a:t>, C. Norman - </a:t>
            </a:r>
            <a:r>
              <a:rPr lang="ro-RO" sz="3600" dirty="0" err="1">
                <a:hlinkClick r:id="rId3"/>
              </a:rPr>
              <a:t>Evolution</a:t>
            </a:r>
            <a:r>
              <a:rPr lang="ro-RO" sz="3600" dirty="0">
                <a:hlinkClick r:id="rId3"/>
              </a:rPr>
              <a:t> of </a:t>
            </a:r>
            <a:r>
              <a:rPr lang="ro-RO" sz="3600" dirty="0" err="1">
                <a:hlinkClick r:id="rId3"/>
              </a:rPr>
              <a:t>the</a:t>
            </a:r>
            <a:r>
              <a:rPr lang="ro-RO" sz="3600" dirty="0">
                <a:hlinkClick r:id="rId3"/>
              </a:rPr>
              <a:t> PDCA </a:t>
            </a:r>
            <a:r>
              <a:rPr lang="ro-RO" sz="3600" dirty="0" err="1">
                <a:hlinkClick r:id="rId3"/>
              </a:rPr>
              <a:t>Cycle</a:t>
            </a:r>
            <a:r>
              <a:rPr lang="ro-RO" sz="3600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65D917-3DE8-5645-AC5E-3201D6736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88935" y="1304287"/>
            <a:ext cx="7214130" cy="50416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8BBD3-DC83-5444-8A0C-4BB0480117F8}"/>
              </a:ext>
            </a:extLst>
          </p:cNvPr>
          <p:cNvSpPr/>
          <p:nvPr/>
        </p:nvSpPr>
        <p:spPr>
          <a:xfrm>
            <a:off x="9277929" y="2650228"/>
            <a:ext cx="2798618" cy="8866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W.A. </a:t>
            </a:r>
            <a:r>
              <a:rPr lang="ro-RO" dirty="0" err="1"/>
              <a:t>ShewHart</a:t>
            </a:r>
            <a:r>
              <a:rPr lang="ro-RO" dirty="0"/>
              <a:t> – </a:t>
            </a:r>
            <a:r>
              <a:rPr lang="ro-RO" dirty="0" err="1"/>
              <a:t>father</a:t>
            </a:r>
            <a:r>
              <a:rPr lang="ro-RO" dirty="0"/>
              <a:t> of </a:t>
            </a:r>
            <a:r>
              <a:rPr lang="ro-RO" dirty="0" err="1"/>
              <a:t>statisctical</a:t>
            </a:r>
            <a:r>
              <a:rPr lang="ro-RO" dirty="0"/>
              <a:t> quality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D734F-F4E3-624E-8234-D7079EFC4785}"/>
              </a:ext>
            </a:extLst>
          </p:cNvPr>
          <p:cNvSpPr txBox="1"/>
          <p:nvPr/>
        </p:nvSpPr>
        <p:spPr>
          <a:xfrm>
            <a:off x="10584873" y="396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o-R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C0AC-9823-A246-B985-FDE363D756DA}"/>
              </a:ext>
            </a:extLst>
          </p:cNvPr>
          <p:cNvSpPr/>
          <p:nvPr/>
        </p:nvSpPr>
        <p:spPr>
          <a:xfrm>
            <a:off x="9277929" y="4147066"/>
            <a:ext cx="2798618" cy="8866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W.E. </a:t>
            </a:r>
            <a:r>
              <a:rPr lang="ro-RO" dirty="0" err="1"/>
              <a:t>Deming</a:t>
            </a:r>
            <a:r>
              <a:rPr lang="ro-RO" dirty="0"/>
              <a:t>– </a:t>
            </a:r>
            <a:r>
              <a:rPr lang="ro-RO" dirty="0" err="1"/>
              <a:t>father</a:t>
            </a:r>
            <a:r>
              <a:rPr lang="ro-RO" dirty="0"/>
              <a:t> of modern quality control</a:t>
            </a:r>
          </a:p>
        </p:txBody>
      </p:sp>
    </p:spTree>
    <p:extLst>
      <p:ext uri="{BB962C8B-B14F-4D97-AF65-F5344CB8AC3E}">
        <p14:creationId xmlns:p14="http://schemas.microsoft.com/office/powerpoint/2010/main" val="4290460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59AA829-88FD-C444-8197-0198B43C5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093225"/>
              </p:ext>
            </p:extLst>
          </p:nvPr>
        </p:nvGraphicFramePr>
        <p:xfrm>
          <a:off x="346364" y="1385671"/>
          <a:ext cx="78070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19239-49A8-784D-825D-577BAC13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3AAD5-7170-254C-8068-77B5F1569B9B}"/>
              </a:ext>
            </a:extLst>
          </p:cNvPr>
          <p:cNvSpPr/>
          <p:nvPr/>
        </p:nvSpPr>
        <p:spPr>
          <a:xfrm>
            <a:off x="8153400" y="1385887"/>
            <a:ext cx="2964873" cy="1163565"/>
          </a:xfrm>
          <a:prstGeom prst="rect">
            <a:avLst/>
          </a:prstGeom>
          <a:solidFill>
            <a:srgbClr val="00905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200" dirty="0"/>
              <a:t>Iterative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67CB7-AF04-2B46-AFFD-62E9D4DF5956}"/>
              </a:ext>
            </a:extLst>
          </p:cNvPr>
          <p:cNvSpPr/>
          <p:nvPr/>
        </p:nvSpPr>
        <p:spPr>
          <a:xfrm>
            <a:off x="8153400" y="4272829"/>
            <a:ext cx="3086100" cy="1464180"/>
          </a:xfrm>
          <a:prstGeom prst="rect">
            <a:avLst/>
          </a:prstGeom>
          <a:solidFill>
            <a:srgbClr val="00905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200" dirty="0" err="1"/>
              <a:t>Separation</a:t>
            </a:r>
            <a:r>
              <a:rPr lang="ro-RO" sz="3200" dirty="0"/>
              <a:t> of </a:t>
            </a:r>
            <a:r>
              <a:rPr lang="ro-RO" sz="3200" dirty="0" err="1"/>
              <a:t>phases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217929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CF994A-1786-7E48-B94F-7D8D7016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						</a:t>
            </a:r>
            <a:r>
              <a:rPr lang="ro-RO" dirty="0" err="1"/>
              <a:t>Cons</a:t>
            </a:r>
            <a:endParaRPr lang="ro-R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B270-F3A5-F843-8632-B11B30C70A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 err="1"/>
              <a:t>Estimation</a:t>
            </a:r>
            <a:endParaRPr lang="ro-RO" dirty="0"/>
          </a:p>
          <a:p>
            <a:r>
              <a:rPr lang="ro-RO" dirty="0" err="1"/>
              <a:t>Deliver</a:t>
            </a:r>
            <a:endParaRPr lang="ro-RO" dirty="0"/>
          </a:p>
          <a:p>
            <a:r>
              <a:rPr lang="ro-RO" dirty="0"/>
              <a:t>Control </a:t>
            </a:r>
          </a:p>
          <a:p>
            <a:endParaRPr lang="ro-RO" dirty="0"/>
          </a:p>
          <a:p>
            <a:endParaRPr lang="ro-R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03C37F-D049-124E-AB4F-8C83C73195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o-RO" dirty="0" err="1"/>
              <a:t>Success</a:t>
            </a:r>
            <a:r>
              <a:rPr lang="ro-RO" dirty="0"/>
              <a:t> = </a:t>
            </a:r>
            <a:r>
              <a:rPr lang="ro-RO" dirty="0" err="1"/>
              <a:t>people</a:t>
            </a:r>
            <a:r>
              <a:rPr lang="ro-RO" dirty="0"/>
              <a:t> + </a:t>
            </a:r>
            <a:r>
              <a:rPr lang="ro-RO" dirty="0" err="1"/>
              <a:t>technology</a:t>
            </a:r>
            <a:r>
              <a:rPr lang="ro-RO" dirty="0"/>
              <a:t> + manager</a:t>
            </a:r>
          </a:p>
          <a:p>
            <a:r>
              <a:rPr lang="ro-RO" dirty="0"/>
              <a:t>Introduce </a:t>
            </a:r>
            <a:r>
              <a:rPr lang="ro-RO" dirty="0" err="1"/>
              <a:t>bureaucracy</a:t>
            </a:r>
            <a:endParaRPr lang="ro-RO" dirty="0"/>
          </a:p>
          <a:p>
            <a:r>
              <a:rPr lang="ro-RO" dirty="0"/>
              <a:t>Introduce extra </a:t>
            </a:r>
            <a:r>
              <a:rPr lang="ro-RO" dirty="0" err="1"/>
              <a:t>costs</a:t>
            </a:r>
            <a:endParaRPr lang="ro-RO" dirty="0"/>
          </a:p>
          <a:p>
            <a:r>
              <a:rPr lang="ro-RO" dirty="0" err="1"/>
              <a:t>Only</a:t>
            </a:r>
            <a:r>
              <a:rPr lang="ro-RO" dirty="0"/>
              <a:t> for </a:t>
            </a:r>
            <a:r>
              <a:rPr lang="ro-RO" dirty="0" err="1"/>
              <a:t>large</a:t>
            </a:r>
            <a:r>
              <a:rPr lang="ro-RO" dirty="0"/>
              <a:t> </a:t>
            </a:r>
            <a:r>
              <a:rPr lang="ro-RO" dirty="0" err="1"/>
              <a:t>projects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companies</a:t>
            </a:r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26BBE-FBC5-2445-8E6C-217C242E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B92900F-403F-EC4E-8FD3-140D0B2E2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228475"/>
              </p:ext>
            </p:extLst>
          </p:nvPr>
        </p:nvGraphicFramePr>
        <p:xfrm>
          <a:off x="164890" y="3342807"/>
          <a:ext cx="4373797" cy="2600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40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60196-B907-4C40-A047-5341BB2B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F262-8508-DB49-A676-73DFC5674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2611A-5FD0-BF4B-9407-D2FFEF54A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0F387-1487-F043-A3A4-65F87256FA8A}"/>
              </a:ext>
            </a:extLst>
          </p:cNvPr>
          <p:cNvSpPr/>
          <p:nvPr/>
        </p:nvSpPr>
        <p:spPr>
          <a:xfrm>
            <a:off x="3539837" y="2502572"/>
            <a:ext cx="6102927" cy="246611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Tx/>
              <a:buChar char="-"/>
            </a:pPr>
            <a:r>
              <a:rPr lang="ro-RO" sz="2800" dirty="0" err="1"/>
              <a:t>Objectives</a:t>
            </a:r>
            <a:endParaRPr lang="ro-RO" sz="2800" dirty="0"/>
          </a:p>
          <a:p>
            <a:pPr marL="457200" indent="-457200">
              <a:buFontTx/>
              <a:buChar char="-"/>
            </a:pPr>
            <a:r>
              <a:rPr lang="ro-RO" sz="2800" dirty="0" err="1"/>
              <a:t>Questions</a:t>
            </a:r>
            <a:r>
              <a:rPr lang="ro-RO" sz="2800" dirty="0"/>
              <a:t> </a:t>
            </a:r>
            <a:r>
              <a:rPr lang="ro-RO" sz="2800" dirty="0" err="1"/>
              <a:t>and</a:t>
            </a:r>
            <a:r>
              <a:rPr lang="ro-RO" sz="2800" dirty="0"/>
              <a:t> </a:t>
            </a:r>
            <a:r>
              <a:rPr lang="ro-RO" sz="2800" dirty="0" err="1"/>
              <a:t>predictions</a:t>
            </a:r>
            <a:endParaRPr lang="ro-RO" sz="2800" dirty="0"/>
          </a:p>
          <a:p>
            <a:pPr marL="457200" indent="-457200">
              <a:buFontTx/>
              <a:buChar char="-"/>
            </a:pPr>
            <a:r>
              <a:rPr lang="ro-RO" sz="2800" dirty="0"/>
              <a:t>Plan </a:t>
            </a:r>
            <a:r>
              <a:rPr lang="ro-RO" sz="2800" dirty="0" err="1"/>
              <a:t>to</a:t>
            </a:r>
            <a:r>
              <a:rPr lang="ro-RO" sz="2800" dirty="0"/>
              <a:t> carry out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8FE55A-E43E-CE41-8DED-E89DE754E3B0}"/>
              </a:ext>
            </a:extLst>
          </p:cNvPr>
          <p:cNvGrpSpPr/>
          <p:nvPr/>
        </p:nvGrpSpPr>
        <p:grpSpPr>
          <a:xfrm>
            <a:off x="1133105" y="2548001"/>
            <a:ext cx="1391390" cy="1391390"/>
            <a:chOff x="3207822" y="886"/>
            <a:chExt cx="1391390" cy="139139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B42A67-DEE3-394F-9EFA-04D2E122A157}"/>
                </a:ext>
              </a:extLst>
            </p:cNvPr>
            <p:cNvSpPr/>
            <p:nvPr/>
          </p:nvSpPr>
          <p:spPr>
            <a:xfrm>
              <a:off x="3207822" y="886"/>
              <a:ext cx="1391390" cy="139139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6DB7D493-400B-0C46-BAF1-D9384327B38F}"/>
                </a:ext>
              </a:extLst>
            </p:cNvPr>
            <p:cNvSpPr txBox="1"/>
            <p:nvPr/>
          </p:nvSpPr>
          <p:spPr>
            <a:xfrm>
              <a:off x="3411586" y="204650"/>
              <a:ext cx="983862" cy="983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9370" tIns="39370" rIns="39370" bIns="39370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100" kern="1200" dirty="0"/>
                <a:t>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168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0BDC-F6A1-A748-87E1-68B1292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C9A74-5499-9745-A903-7CBD1223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2D231A-0451-2F48-8B38-99F72DD6F530}"/>
              </a:ext>
            </a:extLst>
          </p:cNvPr>
          <p:cNvGrpSpPr/>
          <p:nvPr/>
        </p:nvGrpSpPr>
        <p:grpSpPr>
          <a:xfrm>
            <a:off x="1936669" y="3305599"/>
            <a:ext cx="1391390" cy="1391390"/>
            <a:chOff x="4686909" y="1479973"/>
            <a:chExt cx="1391390" cy="139139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443694-1258-8A4D-B25C-B9920C3D7BDF}"/>
                </a:ext>
              </a:extLst>
            </p:cNvPr>
            <p:cNvSpPr/>
            <p:nvPr/>
          </p:nvSpPr>
          <p:spPr>
            <a:xfrm>
              <a:off x="4686909" y="1479973"/>
              <a:ext cx="1391390" cy="139139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682D7FC9-02AF-E543-999C-B09CD1208DB3}"/>
                </a:ext>
              </a:extLst>
            </p:cNvPr>
            <p:cNvSpPr txBox="1"/>
            <p:nvPr/>
          </p:nvSpPr>
          <p:spPr>
            <a:xfrm>
              <a:off x="4890673" y="1683737"/>
              <a:ext cx="983862" cy="983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9370" tIns="39370" rIns="39370" bIns="39370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100" kern="1200" dirty="0"/>
                <a:t>Do</a:t>
              </a:r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18934-0549-1A48-8C63-9796C2B3B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689719"/>
            <a:ext cx="6726382" cy="26676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Tx/>
              <a:buChar char="-"/>
            </a:pPr>
            <a:r>
              <a:rPr lang="ro-RO" sz="2800" dirty="0"/>
              <a:t>Carry out plan</a:t>
            </a:r>
          </a:p>
          <a:p>
            <a:pPr marL="457200" indent="-457200">
              <a:buFontTx/>
              <a:buChar char="-"/>
            </a:pPr>
            <a:r>
              <a:rPr lang="ro-RO" sz="2800" dirty="0"/>
              <a:t>Document </a:t>
            </a:r>
            <a:r>
              <a:rPr lang="ro-RO" sz="2800" dirty="0" err="1"/>
              <a:t>problems</a:t>
            </a:r>
            <a:r>
              <a:rPr lang="ro-RO" sz="2800" dirty="0"/>
              <a:t> </a:t>
            </a:r>
            <a:r>
              <a:rPr lang="ro-RO" sz="2800" dirty="0" err="1"/>
              <a:t>and</a:t>
            </a:r>
            <a:r>
              <a:rPr lang="ro-RO" sz="2800" dirty="0"/>
              <a:t> </a:t>
            </a:r>
            <a:r>
              <a:rPr lang="ro-RO" sz="2800" dirty="0" err="1"/>
              <a:t>unexpected</a:t>
            </a:r>
            <a:r>
              <a:rPr lang="ro-RO" sz="2800" dirty="0"/>
              <a:t> </a:t>
            </a:r>
            <a:r>
              <a:rPr lang="ro-RO" sz="2800" dirty="0" err="1"/>
              <a:t>observations</a:t>
            </a:r>
            <a:endParaRPr lang="ro-RO" sz="2800" dirty="0"/>
          </a:p>
          <a:p>
            <a:pPr marL="457200" indent="-457200">
              <a:buFontTx/>
              <a:buChar char="-"/>
            </a:pPr>
            <a:r>
              <a:rPr lang="ro-RO" dirty="0" err="1"/>
              <a:t>Gather</a:t>
            </a:r>
            <a:r>
              <a:rPr lang="ro-RO" dirty="0"/>
              <a:t> data</a:t>
            </a:r>
            <a:endParaRPr lang="ro-RO" sz="2800" dirty="0"/>
          </a:p>
          <a:p>
            <a:pPr marL="457200" indent="-457200">
              <a:buFontTx/>
              <a:buChar char="-"/>
            </a:pPr>
            <a:r>
              <a:rPr lang="ro-RO" sz="2800" dirty="0"/>
              <a:t>Begin </a:t>
            </a:r>
            <a:r>
              <a:rPr lang="ro-RO" sz="2800" dirty="0" err="1"/>
              <a:t>analysis</a:t>
            </a:r>
            <a:r>
              <a:rPr lang="ro-RO" sz="2800" dirty="0"/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4121966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0BDC-F6A1-A748-87E1-68B1292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C9A74-5499-9745-A903-7CBD1223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2D231A-0451-2F48-8B38-99F72DD6F530}"/>
              </a:ext>
            </a:extLst>
          </p:cNvPr>
          <p:cNvGrpSpPr/>
          <p:nvPr/>
        </p:nvGrpSpPr>
        <p:grpSpPr>
          <a:xfrm>
            <a:off x="1936669" y="3305599"/>
            <a:ext cx="1391390" cy="1391390"/>
            <a:chOff x="4686909" y="1479973"/>
            <a:chExt cx="1391390" cy="139139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443694-1258-8A4D-B25C-B9920C3D7BDF}"/>
                </a:ext>
              </a:extLst>
            </p:cNvPr>
            <p:cNvSpPr/>
            <p:nvPr/>
          </p:nvSpPr>
          <p:spPr>
            <a:xfrm>
              <a:off x="4686909" y="1479973"/>
              <a:ext cx="1391390" cy="139139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682D7FC9-02AF-E543-999C-B09CD1208DB3}"/>
                </a:ext>
              </a:extLst>
            </p:cNvPr>
            <p:cNvSpPr txBox="1"/>
            <p:nvPr/>
          </p:nvSpPr>
          <p:spPr>
            <a:xfrm>
              <a:off x="4890673" y="1683737"/>
              <a:ext cx="983862" cy="983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9370" tIns="39370" rIns="39370" bIns="39370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100" kern="1200" dirty="0"/>
                <a:t>Study</a:t>
              </a:r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18934-0549-1A48-8C63-9796C2B3B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689719"/>
            <a:ext cx="6726382" cy="26676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ro-RO" dirty="0"/>
              <a:t>Complete </a:t>
            </a:r>
            <a:r>
              <a:rPr lang="ro-RO" dirty="0" err="1"/>
              <a:t>analysis</a:t>
            </a:r>
            <a:r>
              <a:rPr lang="ro-RO" dirty="0"/>
              <a:t> of data</a:t>
            </a:r>
          </a:p>
          <a:p>
            <a:pPr>
              <a:buFontTx/>
              <a:buChar char="-"/>
            </a:pPr>
            <a:r>
              <a:rPr lang="ro-RO" sz="2800" dirty="0"/>
              <a:t>Compare data </a:t>
            </a:r>
            <a:r>
              <a:rPr lang="ro-RO" sz="2800" dirty="0" err="1"/>
              <a:t>to</a:t>
            </a:r>
            <a:r>
              <a:rPr lang="ro-RO" sz="2800" dirty="0"/>
              <a:t> </a:t>
            </a:r>
            <a:r>
              <a:rPr lang="ro-RO" sz="2800" dirty="0" err="1"/>
              <a:t>the</a:t>
            </a:r>
            <a:r>
              <a:rPr lang="ro-RO" sz="2800" dirty="0"/>
              <a:t> </a:t>
            </a:r>
            <a:r>
              <a:rPr lang="ro-RO" sz="2800" dirty="0" err="1"/>
              <a:t>predictions</a:t>
            </a:r>
            <a:endParaRPr lang="ro-RO" sz="2800" dirty="0"/>
          </a:p>
          <a:p>
            <a:pPr>
              <a:buFontTx/>
              <a:buChar char="-"/>
            </a:pPr>
            <a:r>
              <a:rPr lang="ro-RO" sz="2800" dirty="0" err="1"/>
              <a:t>Summarize</a:t>
            </a:r>
            <a:r>
              <a:rPr lang="ro-RO" sz="2800" dirty="0"/>
              <a:t> </a:t>
            </a:r>
            <a:r>
              <a:rPr lang="ro-RO" sz="2800" dirty="0" err="1"/>
              <a:t>conclusions</a:t>
            </a:r>
            <a:endParaRPr lang="ro-RO" sz="2800" dirty="0"/>
          </a:p>
          <a:p>
            <a:pPr>
              <a:buFontTx/>
              <a:buChar char="-"/>
            </a:pPr>
            <a:r>
              <a:rPr lang="ro-RO" dirty="0" err="1"/>
              <a:t>How</a:t>
            </a:r>
            <a:r>
              <a:rPr lang="ro-RO" dirty="0"/>
              <a:t>: </a:t>
            </a:r>
            <a:r>
              <a:rPr lang="ro-RO" dirty="0" err="1"/>
              <a:t>gap</a:t>
            </a:r>
            <a:r>
              <a:rPr lang="ro-RO" dirty="0"/>
              <a:t> </a:t>
            </a:r>
            <a:r>
              <a:rPr lang="ro-RO" dirty="0" err="1"/>
              <a:t>analysis</a:t>
            </a:r>
            <a:r>
              <a:rPr lang="ro-RO" dirty="0"/>
              <a:t>, </a:t>
            </a:r>
            <a:r>
              <a:rPr lang="ro-RO" dirty="0" err="1"/>
              <a:t>appraisals</a:t>
            </a:r>
            <a:endParaRPr lang="ro-RO" sz="2800" dirty="0"/>
          </a:p>
        </p:txBody>
      </p:sp>
    </p:spTree>
    <p:extLst>
      <p:ext uri="{BB962C8B-B14F-4D97-AF65-F5344CB8AC3E}">
        <p14:creationId xmlns:p14="http://schemas.microsoft.com/office/powerpoint/2010/main" val="1244400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C9A74-5499-9745-A903-7CBD1223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2D231A-0451-2F48-8B38-99F72DD6F530}"/>
              </a:ext>
            </a:extLst>
          </p:cNvPr>
          <p:cNvGrpSpPr/>
          <p:nvPr/>
        </p:nvGrpSpPr>
        <p:grpSpPr>
          <a:xfrm>
            <a:off x="1936669" y="3305599"/>
            <a:ext cx="1391390" cy="1391390"/>
            <a:chOff x="4686909" y="1479973"/>
            <a:chExt cx="1391390" cy="139139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443694-1258-8A4D-B25C-B9920C3D7BDF}"/>
                </a:ext>
              </a:extLst>
            </p:cNvPr>
            <p:cNvSpPr/>
            <p:nvPr/>
          </p:nvSpPr>
          <p:spPr>
            <a:xfrm>
              <a:off x="4686909" y="1479973"/>
              <a:ext cx="1391390" cy="139139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682D7FC9-02AF-E543-999C-B09CD1208DB3}"/>
                </a:ext>
              </a:extLst>
            </p:cNvPr>
            <p:cNvSpPr txBox="1"/>
            <p:nvPr/>
          </p:nvSpPr>
          <p:spPr>
            <a:xfrm>
              <a:off x="4890673" y="1683737"/>
              <a:ext cx="983862" cy="983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9370" tIns="39370" rIns="39370" bIns="39370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100" kern="1200" dirty="0"/>
                <a:t>Act</a:t>
              </a:r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18934-0549-1A48-8C63-9796C2B3B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689719"/>
            <a:ext cx="6726382" cy="26676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Tx/>
              <a:buChar char="-"/>
            </a:pPr>
            <a:r>
              <a:rPr lang="ro-RO" dirty="0" err="1"/>
              <a:t>Find</a:t>
            </a:r>
            <a:r>
              <a:rPr lang="ro-RO" dirty="0"/>
              <a:t> </a:t>
            </a:r>
            <a:r>
              <a:rPr lang="ro-RO" dirty="0" err="1"/>
              <a:t>root</a:t>
            </a:r>
            <a:r>
              <a:rPr lang="ro-RO" dirty="0"/>
              <a:t> of </a:t>
            </a:r>
            <a:r>
              <a:rPr lang="ro-RO" dirty="0" err="1"/>
              <a:t>issues</a:t>
            </a:r>
            <a:endParaRPr lang="ro-RO" dirty="0"/>
          </a:p>
          <a:p>
            <a:pPr marL="457200" indent="-457200">
              <a:buFontTx/>
              <a:buChar char="-"/>
            </a:pPr>
            <a:r>
              <a:rPr lang="ro-RO" sz="2800" dirty="0"/>
              <a:t>Re-evaluate </a:t>
            </a:r>
            <a:r>
              <a:rPr lang="ro-RO" sz="2800" dirty="0" err="1"/>
              <a:t>risk</a:t>
            </a:r>
            <a:endParaRPr lang="ro-RO" sz="2800" dirty="0"/>
          </a:p>
          <a:p>
            <a:pPr marL="457200" indent="-457200">
              <a:buFontTx/>
              <a:buChar char="-"/>
            </a:pPr>
            <a:r>
              <a:rPr lang="ro-RO" dirty="0"/>
              <a:t>Determine </a:t>
            </a:r>
            <a:r>
              <a:rPr lang="ro-RO" dirty="0" err="1"/>
              <a:t>changes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de made</a:t>
            </a:r>
          </a:p>
          <a:p>
            <a:pPr marL="457200" indent="-457200">
              <a:buFontTx/>
              <a:buChar char="-"/>
            </a:pPr>
            <a:r>
              <a:rPr lang="ro-RO" sz="2800" dirty="0" err="1"/>
              <a:t>Implement</a:t>
            </a:r>
            <a:r>
              <a:rPr lang="ro-RO" sz="2800" dirty="0"/>
              <a:t> </a:t>
            </a:r>
            <a:r>
              <a:rPr lang="ro-RO" sz="2800" dirty="0" err="1"/>
              <a:t>changes</a:t>
            </a:r>
            <a:r>
              <a:rPr lang="ro-RO" sz="2800" dirty="0"/>
              <a:t> in </a:t>
            </a:r>
            <a:r>
              <a:rPr lang="ro-RO" sz="2800" dirty="0" err="1"/>
              <a:t>order</a:t>
            </a:r>
            <a:r>
              <a:rPr lang="ro-RO" sz="2800" dirty="0"/>
              <a:t> </a:t>
            </a:r>
            <a:r>
              <a:rPr lang="ro-RO" sz="2800" dirty="0" err="1"/>
              <a:t>to</a:t>
            </a:r>
            <a:r>
              <a:rPr lang="ro-RO" sz="2800" dirty="0"/>
              <a:t> prepare </a:t>
            </a:r>
            <a:r>
              <a:rPr lang="ro-RO" sz="2800" dirty="0" err="1"/>
              <a:t>next</a:t>
            </a:r>
            <a:r>
              <a:rPr lang="ro-RO" sz="2800" dirty="0"/>
              <a:t> </a:t>
            </a:r>
            <a:r>
              <a:rPr lang="ro-RO" sz="2800" dirty="0" err="1"/>
              <a:t>iteration</a:t>
            </a:r>
            <a:endParaRPr lang="ro-RO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EE32FF-62EF-CA4F-97D5-5E6A79A3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32212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8EEE-88CA-0240-996B-E203D26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Conclusions</a:t>
            </a:r>
            <a:r>
              <a:rPr lang="ro-RO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9EAF8-B156-E44E-B9B9-FB221F62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PDCA +  7 basic </a:t>
            </a:r>
            <a:r>
              <a:rPr lang="ro-RO" dirty="0" err="1"/>
              <a:t>tools</a:t>
            </a:r>
            <a:r>
              <a:rPr lang="ro-RO" dirty="0"/>
              <a:t> (</a:t>
            </a:r>
            <a:r>
              <a:rPr lang="ro-RO" dirty="0" err="1"/>
              <a:t>see</a:t>
            </a:r>
            <a:r>
              <a:rPr lang="ro-RO" dirty="0"/>
              <a:t> </a:t>
            </a:r>
            <a:r>
              <a:rPr lang="ro-RO" dirty="0" err="1"/>
              <a:t>course</a:t>
            </a:r>
            <a:r>
              <a:rPr lang="ro-RO" dirty="0"/>
              <a:t> 8) = </a:t>
            </a:r>
            <a:r>
              <a:rPr lang="ro-RO" dirty="0" err="1"/>
              <a:t>foundation</a:t>
            </a:r>
            <a:r>
              <a:rPr lang="ro-RO" dirty="0"/>
              <a:t> for </a:t>
            </a:r>
            <a:r>
              <a:rPr lang="ro-RO" dirty="0" err="1"/>
              <a:t>improvement</a:t>
            </a:r>
            <a:r>
              <a:rPr lang="ro-RO" dirty="0"/>
              <a:t> (</a:t>
            </a:r>
            <a:r>
              <a:rPr lang="ro-RO" dirty="0" err="1"/>
              <a:t>kaizen</a:t>
            </a:r>
            <a:r>
              <a:rPr lang="ro-RO" dirty="0"/>
              <a:t>) in Japan (‘50)</a:t>
            </a:r>
          </a:p>
          <a:p>
            <a:endParaRPr lang="ro-RO" dirty="0"/>
          </a:p>
          <a:p>
            <a:r>
              <a:rPr lang="ro-RO" dirty="0"/>
              <a:t>Toyota: „Building </a:t>
            </a:r>
            <a:r>
              <a:rPr lang="ro-RO" dirty="0" err="1"/>
              <a:t>people</a:t>
            </a:r>
            <a:r>
              <a:rPr lang="ro-RO" dirty="0"/>
              <a:t> </a:t>
            </a:r>
            <a:r>
              <a:rPr lang="ro-RO" dirty="0" err="1"/>
              <a:t>before</a:t>
            </a:r>
            <a:r>
              <a:rPr lang="ro-RO" dirty="0"/>
              <a:t> building </a:t>
            </a:r>
            <a:r>
              <a:rPr lang="ro-RO" dirty="0" err="1"/>
              <a:t>cars</a:t>
            </a:r>
            <a:r>
              <a:rPr lang="ro-RO" dirty="0"/>
              <a:t>”</a:t>
            </a:r>
          </a:p>
          <a:p>
            <a:pPr marL="0" indent="0">
              <a:buNone/>
            </a:pPr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34F1B-0CBC-FF48-88F1-A45A1393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2040229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need / use SQA?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S. Motogna - Software Quality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6400" y="3810000"/>
            <a:ext cx="2819400" cy="198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Provides feedback to the individual projects on the efficiency and effectiveness of the processes that they are following so they can be improved at the project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4191000"/>
            <a:ext cx="2819400" cy="182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Provides feedback to the SE group on the organizational processes they have facilitated</a:t>
            </a:r>
          </a:p>
          <a:p>
            <a:r>
              <a:rPr lang="en-US" sz="1600" dirty="0">
                <a:solidFill>
                  <a:schemeClr val="tx1"/>
                </a:solidFill>
              </a:rPr>
              <a:t>in developing so they can be improved at the organizational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7010400" y="609600"/>
            <a:ext cx="2819400" cy="1600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Provides visibility into the effectiveness and efficiency of the processes being used and the resulting product quality</a:t>
            </a:r>
          </a:p>
        </p:txBody>
      </p:sp>
    </p:spTree>
    <p:extLst>
      <p:ext uri="{BB962C8B-B14F-4D97-AF65-F5344CB8AC3E}">
        <p14:creationId xmlns:p14="http://schemas.microsoft.com/office/powerpoint/2010/main" val="41598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E41A2D-65DF-2643-9E66-08E2C6CB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/>
              <a:t>Achieve</a:t>
            </a:r>
            <a:r>
              <a:rPr lang="ro-RO" sz="4000" dirty="0"/>
              <a:t> quality </a:t>
            </a:r>
            <a:r>
              <a:rPr lang="ro-RO" sz="4000" dirty="0" err="1"/>
              <a:t>processes</a:t>
            </a:r>
            <a:r>
              <a:rPr lang="ro-RO" sz="4000" dirty="0"/>
              <a:t> / </a:t>
            </a:r>
            <a:r>
              <a:rPr lang="ro-RO" sz="4000" dirty="0" err="1"/>
              <a:t>improve</a:t>
            </a:r>
            <a:r>
              <a:rPr lang="ro-RO" sz="4000" dirty="0"/>
              <a:t> </a:t>
            </a:r>
            <a:r>
              <a:rPr lang="ro-RO" sz="4000" dirty="0" err="1"/>
              <a:t>processes</a:t>
            </a:r>
            <a:endParaRPr lang="ro-RO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76477C-2582-0F45-94ED-B40494EB4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C186C-0FB1-4346-A404-0B843D21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1199DE-BC97-C843-A5B3-C3E468CD8814}"/>
              </a:ext>
            </a:extLst>
          </p:cNvPr>
          <p:cNvGrpSpPr/>
          <p:nvPr/>
        </p:nvGrpSpPr>
        <p:grpSpPr>
          <a:xfrm>
            <a:off x="3526130" y="1690688"/>
            <a:ext cx="4627270" cy="4337915"/>
            <a:chOff x="3586886" y="1692376"/>
            <a:chExt cx="4627270" cy="433791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161108B-D0ED-9A4C-B03F-D315CD509256}"/>
                </a:ext>
              </a:extLst>
            </p:cNvPr>
            <p:cNvSpPr/>
            <p:nvPr/>
          </p:nvSpPr>
          <p:spPr>
            <a:xfrm>
              <a:off x="3984345" y="4061113"/>
              <a:ext cx="2283968" cy="1969178"/>
            </a:xfrm>
            <a:custGeom>
              <a:avLst/>
              <a:gdLst>
                <a:gd name="connsiteX0" fmla="*/ 0 w 2283968"/>
                <a:gd name="connsiteY0" fmla="*/ 984589 h 1969178"/>
                <a:gd name="connsiteX1" fmla="*/ 492295 w 2283968"/>
                <a:gd name="connsiteY1" fmla="*/ 0 h 1969178"/>
                <a:gd name="connsiteX2" fmla="*/ 1791674 w 2283968"/>
                <a:gd name="connsiteY2" fmla="*/ 0 h 1969178"/>
                <a:gd name="connsiteX3" fmla="*/ 2283968 w 2283968"/>
                <a:gd name="connsiteY3" fmla="*/ 984589 h 1969178"/>
                <a:gd name="connsiteX4" fmla="*/ 1791674 w 2283968"/>
                <a:gd name="connsiteY4" fmla="*/ 1969178 h 1969178"/>
                <a:gd name="connsiteX5" fmla="*/ 492295 w 2283968"/>
                <a:gd name="connsiteY5" fmla="*/ 1969178 h 1969178"/>
                <a:gd name="connsiteX6" fmla="*/ 0 w 2283968"/>
                <a:gd name="connsiteY6" fmla="*/ 984589 h 196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3968" h="1969178">
                  <a:moveTo>
                    <a:pt x="0" y="984589"/>
                  </a:moveTo>
                  <a:lnTo>
                    <a:pt x="492295" y="0"/>
                  </a:lnTo>
                  <a:lnTo>
                    <a:pt x="1791674" y="0"/>
                  </a:lnTo>
                  <a:lnTo>
                    <a:pt x="2283968" y="984589"/>
                  </a:lnTo>
                  <a:lnTo>
                    <a:pt x="1791674" y="1969178"/>
                  </a:lnTo>
                  <a:lnTo>
                    <a:pt x="492295" y="1969178"/>
                  </a:lnTo>
                  <a:lnTo>
                    <a:pt x="0" y="98458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4429" tIns="375429" rIns="354429" bIns="375429" numCol="1" spcCol="1270" anchor="ctr" anchorCtr="0">
              <a:noAutofit/>
            </a:bodyPr>
            <a:lstStyle/>
            <a:p>
              <a:pPr marL="0" lvl="0" indent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o-RO" sz="5500" kern="1200"/>
                <a:t>ISO</a:t>
              </a:r>
              <a:endParaRPr lang="en-US" sz="5500" kern="120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EDC5FA4A-8789-E549-A126-3758EEABF870}"/>
                </a:ext>
              </a:extLst>
            </p:cNvPr>
            <p:cNvSpPr/>
            <p:nvPr/>
          </p:nvSpPr>
          <p:spPr>
            <a:xfrm>
              <a:off x="4043680" y="4930465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F8D0B4CF-4238-9442-A942-E7F2DB1F6C22}"/>
                </a:ext>
              </a:extLst>
            </p:cNvPr>
            <p:cNvSpPr/>
            <p:nvPr/>
          </p:nvSpPr>
          <p:spPr>
            <a:xfrm>
              <a:off x="3586886" y="4712477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76D31C-9454-974B-AFB9-411DF98ED2F8}"/>
                </a:ext>
              </a:extLst>
            </p:cNvPr>
            <p:cNvSpPr/>
            <p:nvPr/>
          </p:nvSpPr>
          <p:spPr>
            <a:xfrm>
              <a:off x="5930188" y="2980016"/>
              <a:ext cx="2283968" cy="1969178"/>
            </a:xfrm>
            <a:custGeom>
              <a:avLst/>
              <a:gdLst>
                <a:gd name="connsiteX0" fmla="*/ 0 w 2283968"/>
                <a:gd name="connsiteY0" fmla="*/ 984589 h 1969178"/>
                <a:gd name="connsiteX1" fmla="*/ 492295 w 2283968"/>
                <a:gd name="connsiteY1" fmla="*/ 0 h 1969178"/>
                <a:gd name="connsiteX2" fmla="*/ 1791674 w 2283968"/>
                <a:gd name="connsiteY2" fmla="*/ 0 h 1969178"/>
                <a:gd name="connsiteX3" fmla="*/ 2283968 w 2283968"/>
                <a:gd name="connsiteY3" fmla="*/ 984589 h 1969178"/>
                <a:gd name="connsiteX4" fmla="*/ 1791674 w 2283968"/>
                <a:gd name="connsiteY4" fmla="*/ 1969178 h 1969178"/>
                <a:gd name="connsiteX5" fmla="*/ 492295 w 2283968"/>
                <a:gd name="connsiteY5" fmla="*/ 1969178 h 1969178"/>
                <a:gd name="connsiteX6" fmla="*/ 0 w 2283968"/>
                <a:gd name="connsiteY6" fmla="*/ 984589 h 196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3968" h="1969178">
                  <a:moveTo>
                    <a:pt x="0" y="984589"/>
                  </a:moveTo>
                  <a:lnTo>
                    <a:pt x="492295" y="0"/>
                  </a:lnTo>
                  <a:lnTo>
                    <a:pt x="1791674" y="0"/>
                  </a:lnTo>
                  <a:lnTo>
                    <a:pt x="2283968" y="984589"/>
                  </a:lnTo>
                  <a:lnTo>
                    <a:pt x="1791674" y="1969178"/>
                  </a:lnTo>
                  <a:lnTo>
                    <a:pt x="492295" y="1969178"/>
                  </a:lnTo>
                  <a:lnTo>
                    <a:pt x="0" y="98458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4429" tIns="375429" rIns="354429" bIns="375429" numCol="1" spcCol="1270" anchor="ctr" anchorCtr="0">
              <a:noAutofit/>
            </a:bodyPr>
            <a:lstStyle/>
            <a:p>
              <a:pPr marL="0" lvl="0" indent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o-RO" sz="5500" kern="1200" dirty="0"/>
                <a:t>CMM</a:t>
              </a: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DBA294F9-F429-9C48-AC1E-D175484970A0}"/>
                </a:ext>
              </a:extLst>
            </p:cNvPr>
            <p:cNvSpPr/>
            <p:nvPr/>
          </p:nvSpPr>
          <p:spPr>
            <a:xfrm>
              <a:off x="7491577" y="4686984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2DCB5812-808C-C147-90AF-B222AFB35B19}"/>
                </a:ext>
              </a:extLst>
            </p:cNvPr>
            <p:cNvSpPr/>
            <p:nvPr/>
          </p:nvSpPr>
          <p:spPr>
            <a:xfrm>
              <a:off x="7935366" y="4930465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E90AEC9-9892-A641-88BF-3A42A803C78D}"/>
                </a:ext>
              </a:extLst>
            </p:cNvPr>
            <p:cNvSpPr/>
            <p:nvPr/>
          </p:nvSpPr>
          <p:spPr>
            <a:xfrm>
              <a:off x="3984345" y="1903601"/>
              <a:ext cx="2283968" cy="1969178"/>
            </a:xfrm>
            <a:custGeom>
              <a:avLst/>
              <a:gdLst>
                <a:gd name="connsiteX0" fmla="*/ 0 w 2283968"/>
                <a:gd name="connsiteY0" fmla="*/ 984589 h 1969178"/>
                <a:gd name="connsiteX1" fmla="*/ 492295 w 2283968"/>
                <a:gd name="connsiteY1" fmla="*/ 0 h 1969178"/>
                <a:gd name="connsiteX2" fmla="*/ 1791674 w 2283968"/>
                <a:gd name="connsiteY2" fmla="*/ 0 h 1969178"/>
                <a:gd name="connsiteX3" fmla="*/ 2283968 w 2283968"/>
                <a:gd name="connsiteY3" fmla="*/ 984589 h 1969178"/>
                <a:gd name="connsiteX4" fmla="*/ 1791674 w 2283968"/>
                <a:gd name="connsiteY4" fmla="*/ 1969178 h 1969178"/>
                <a:gd name="connsiteX5" fmla="*/ 492295 w 2283968"/>
                <a:gd name="connsiteY5" fmla="*/ 1969178 h 1969178"/>
                <a:gd name="connsiteX6" fmla="*/ 0 w 2283968"/>
                <a:gd name="connsiteY6" fmla="*/ 984589 h 196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3968" h="1969178">
                  <a:moveTo>
                    <a:pt x="0" y="984589"/>
                  </a:moveTo>
                  <a:lnTo>
                    <a:pt x="492295" y="0"/>
                  </a:lnTo>
                  <a:lnTo>
                    <a:pt x="1791674" y="0"/>
                  </a:lnTo>
                  <a:lnTo>
                    <a:pt x="2283968" y="984589"/>
                  </a:lnTo>
                  <a:lnTo>
                    <a:pt x="1791674" y="1969178"/>
                  </a:lnTo>
                  <a:lnTo>
                    <a:pt x="492295" y="1969178"/>
                  </a:lnTo>
                  <a:lnTo>
                    <a:pt x="0" y="98458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4429" tIns="375429" rIns="354429" bIns="375429" numCol="1" spcCol="1270" anchor="ctr" anchorCtr="0">
              <a:noAutofit/>
            </a:bodyPr>
            <a:lstStyle/>
            <a:p>
              <a:pPr marL="0" lvl="0" indent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o-RO" sz="5500" kern="1200" dirty="0"/>
                <a:t>PDSA</a:t>
              </a: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5DD3A38E-E175-A84D-9675-CA2EF1A6AE62}"/>
                </a:ext>
              </a:extLst>
            </p:cNvPr>
            <p:cNvSpPr/>
            <p:nvPr/>
          </p:nvSpPr>
          <p:spPr>
            <a:xfrm>
              <a:off x="5532729" y="1946262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71F2A18B-0F06-1C49-8EFE-A8D14E099523}"/>
                </a:ext>
              </a:extLst>
            </p:cNvPr>
            <p:cNvSpPr/>
            <p:nvPr/>
          </p:nvSpPr>
          <p:spPr>
            <a:xfrm>
              <a:off x="5997651" y="1692376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14129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F9C20-7D39-3644-AB9E-7D3D9A92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211" y="963877"/>
            <a:ext cx="3084095" cy="4930246"/>
          </a:xfrm>
        </p:spPr>
        <p:txBody>
          <a:bodyPr>
            <a:normAutofit/>
          </a:bodyPr>
          <a:lstStyle/>
          <a:p>
            <a:pPr algn="r"/>
            <a:r>
              <a:rPr lang="ro-RO" dirty="0">
                <a:solidFill>
                  <a:schemeClr val="accent1"/>
                </a:solidFill>
              </a:rPr>
              <a:t>ISO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0532-A6C6-8942-9C95-952EB280A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7" y="963877"/>
            <a:ext cx="6699504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WHY:</a:t>
            </a:r>
          </a:p>
          <a:p>
            <a:pPr lvl="1"/>
            <a:r>
              <a:rPr lang="en-US" dirty="0"/>
              <a:t>Software development and maintenance – highest quality</a:t>
            </a:r>
          </a:p>
          <a:p>
            <a:pPr lvl="1"/>
            <a:r>
              <a:rPr lang="en-US" dirty="0"/>
              <a:t>Better communication and understanding between:</a:t>
            </a:r>
          </a:p>
          <a:p>
            <a:pPr lvl="2"/>
            <a:r>
              <a:rPr lang="en-US" sz="2400" dirty="0"/>
              <a:t>Development &amp; maintenance</a:t>
            </a:r>
          </a:p>
          <a:p>
            <a:pPr lvl="2"/>
            <a:r>
              <a:rPr lang="en-US" sz="2400" dirty="0"/>
              <a:t>Developers &amp; external contributors</a:t>
            </a:r>
          </a:p>
          <a:p>
            <a:pPr lvl="2"/>
            <a:r>
              <a:rPr lang="en-US" sz="2400" dirty="0"/>
              <a:t>Providers &amp; customers</a:t>
            </a:r>
          </a:p>
          <a:p>
            <a:pPr lvl="1"/>
            <a:r>
              <a:rPr lang="en-US" dirty="0"/>
              <a:t>Better management of complex projects</a:t>
            </a:r>
          </a:p>
          <a:p>
            <a:endParaRPr lang="ro-RO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C4D0D-4A0C-6945-8654-C640E673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ro-RO" sz="1050">
                <a:solidFill>
                  <a:schemeClr val="tx1">
                    <a:alpha val="80000"/>
                  </a:schemeClr>
                </a:solidFill>
              </a:rPr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171204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5E65-6E0E-5E44-9595-282C174B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ISO 9000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899B0-6BFF-E54F-B036-72A83F2A9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992188"/>
            <a:r>
              <a:rPr lang="en-US" dirty="0">
                <a:solidFill>
                  <a:srgbClr val="011893"/>
                </a:solidFill>
                <a:latin typeface="Times New Roman" pitchFamily="18" charset="0"/>
                <a:cs typeface="Times New Roman" pitchFamily="18" charset="0"/>
              </a:rPr>
              <a:t>ISO 9000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requirements a quality system must meet; addresses quality management and quality assurance standards. NOT how</a:t>
            </a:r>
          </a:p>
          <a:p>
            <a:pPr marL="0" indent="0" defTabSz="992188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 defTabSz="992188"/>
            <a:r>
              <a:rPr lang="en-US" dirty="0">
                <a:solidFill>
                  <a:srgbClr val="011893"/>
                </a:solidFill>
                <a:latin typeface="Times New Roman" pitchFamily="18" charset="0"/>
                <a:cs typeface="Times New Roman" pitchFamily="18" charset="0"/>
              </a:rPr>
              <a:t>ISO 9001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what quality standards should be followed. NOT how</a:t>
            </a:r>
          </a:p>
          <a:p>
            <a:pPr marL="0" indent="0" defTabSz="992188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 defTabSz="992188"/>
            <a:r>
              <a:rPr lang="en-US" dirty="0">
                <a:solidFill>
                  <a:srgbClr val="011893"/>
                </a:solidFill>
                <a:latin typeface="Times New Roman" pitchFamily="18" charset="0"/>
                <a:cs typeface="Times New Roman" pitchFamily="18" charset="0"/>
              </a:rPr>
              <a:t>ISO 9000:2000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serie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- 8 key principles:  Customer Focus, Leadership, Involvement of People, Process Approach, System Approach to Management, Continual improvement, Factual Approach to Decision Making and Mutually Beneficial Supplier Relationships</a:t>
            </a:r>
          </a:p>
          <a:p>
            <a:pPr marL="0" indent="0" defTabSz="992188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87BC5-166E-884B-BB53-45080225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853919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CB02D-A7D2-FA46-812A-7AB49DCF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ro-RO" sz="4100" dirty="0">
                <a:solidFill>
                  <a:srgbClr val="FFFFFF"/>
                </a:solidFill>
              </a:rPr>
              <a:t>ISO 9000 </a:t>
            </a:r>
            <a:r>
              <a:rPr lang="ro-RO" sz="4100" dirty="0" err="1">
                <a:solidFill>
                  <a:srgbClr val="FFFFFF"/>
                </a:solidFill>
              </a:rPr>
              <a:t>documentation</a:t>
            </a:r>
            <a:endParaRPr lang="ro-RO" sz="41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8CD8B-149A-154A-AD7F-EE12E0560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ro-RO">
                <a:solidFill>
                  <a:prstClr val="black">
                    <a:tint val="75000"/>
                  </a:prstClr>
                </a:solidFill>
              </a:rPr>
              <a:t>S. Motogna - Software Quality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27A7BFB-4016-42AC-84BD-5D3F5F403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3284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517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F34B-BA07-A648-BC5E-5305C266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ISO 9001: 2000 </a:t>
            </a:r>
            <a:r>
              <a:rPr lang="ro-RO" dirty="0" err="1"/>
              <a:t>Structure</a:t>
            </a:r>
            <a:endParaRPr lang="ro-RO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E2872B-B871-5B48-86AB-D9FFA6ED9F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1719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75A9D-9758-034F-9439-DA4D2D4E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/>
              <a:t>S. Motogna - 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316066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1873</Words>
  <Application>Microsoft Macintosh PowerPoint</Application>
  <PresentationFormat>Widescreen</PresentationFormat>
  <Paragraphs>402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MS PGothic</vt:lpstr>
      <vt:lpstr>Arial</vt:lpstr>
      <vt:lpstr>Calibri</vt:lpstr>
      <vt:lpstr>Calibri Light</vt:lpstr>
      <vt:lpstr>Symbol</vt:lpstr>
      <vt:lpstr>Times New Roman</vt:lpstr>
      <vt:lpstr>Verdana</vt:lpstr>
      <vt:lpstr>Wingdings</vt:lpstr>
      <vt:lpstr>Office Theme</vt:lpstr>
      <vt:lpstr>Course 9</vt:lpstr>
      <vt:lpstr>Software development processes</vt:lpstr>
      <vt:lpstr>Software development methodologies</vt:lpstr>
      <vt:lpstr>Pro      Cons</vt:lpstr>
      <vt:lpstr>Achieve quality processes / improve processes</vt:lpstr>
      <vt:lpstr>ISO</vt:lpstr>
      <vt:lpstr>ISO 9000</vt:lpstr>
      <vt:lpstr>ISO 9000 documentation</vt:lpstr>
      <vt:lpstr>ISO 9001: 2000 Structure</vt:lpstr>
      <vt:lpstr>Procedure</vt:lpstr>
      <vt:lpstr>CMM</vt:lpstr>
      <vt:lpstr>CMM (Capacity – Maturity - Model) CMMI (CMM Integration)</vt:lpstr>
      <vt:lpstr>CMMI terms</vt:lpstr>
      <vt:lpstr>Process Areas</vt:lpstr>
      <vt:lpstr>Maturity levels &amp; KPAs</vt:lpstr>
      <vt:lpstr>CMM Maturity Level 1: Initial</vt:lpstr>
      <vt:lpstr>CMM Maturity Level 2: Repeatable</vt:lpstr>
      <vt:lpstr>CMM Maturity Level 3:  Defined</vt:lpstr>
      <vt:lpstr>CMM Maturity Level 4:  Managed</vt:lpstr>
      <vt:lpstr>CMM Maturity Level 5:  Optimizing</vt:lpstr>
      <vt:lpstr>2 representations of CMMI</vt:lpstr>
      <vt:lpstr>PowerPoint Presentation</vt:lpstr>
      <vt:lpstr>PowerPoint Presentation</vt:lpstr>
      <vt:lpstr>PPQA (Process and product Quality Assurance)</vt:lpstr>
      <vt:lpstr>PPQA in CMMI</vt:lpstr>
      <vt:lpstr>PPQA in CMMI</vt:lpstr>
      <vt:lpstr>PPQA in CMMI</vt:lpstr>
      <vt:lpstr>Specific goals &amp; practices</vt:lpstr>
      <vt:lpstr>PowerPoint Presentation</vt:lpstr>
      <vt:lpstr>Generic goals &amp; practices</vt:lpstr>
      <vt:lpstr>CMMI Appraisal</vt:lpstr>
      <vt:lpstr>Success stories</vt:lpstr>
      <vt:lpstr>Quality management maturity grid  [P. Crosby – Quality is free]</vt:lpstr>
      <vt:lpstr>ISO – CMM Differences</vt:lpstr>
      <vt:lpstr>ISO – CMM Differences</vt:lpstr>
      <vt:lpstr>PDSA</vt:lpstr>
      <vt:lpstr>PowerPoint Presentation</vt:lpstr>
      <vt:lpstr>A little bit of history (R.Moen, C. Norman - Evolution of the PDCA Cycle)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Conclusions:</vt:lpstr>
      <vt:lpstr>Who need / use SQA?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2019-05-03T08:36:25Z</dcterms:created>
  <dcterms:modified xsi:type="dcterms:W3CDTF">2019-05-06T16:20:11Z</dcterms:modified>
</cp:coreProperties>
</file>